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7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3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0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2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2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6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1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926E-2EBC-4D47-9F42-7223C2F4581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38BE-D9F8-4B39-8645-346B5E0EE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9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r="-4055"/>
          <a:stretch/>
        </p:blipFill>
        <p:spPr>
          <a:xfrm>
            <a:off x="6612820" y="1600151"/>
            <a:ext cx="5326295" cy="4438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28" y="320141"/>
            <a:ext cx="5735944" cy="657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5455920" y="3383281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High-risk cases (relative scale)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0721" y="3423920"/>
            <a:ext cx="192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NOT PREDICTIONS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9780" y="1219200"/>
            <a:ext cx="56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Epidemic scenarios highlighting early release of restrictions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6640" y="4624141"/>
            <a:ext cx="206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Early release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4840" y="6099691"/>
            <a:ext cx="523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Varying coverage, natural protection, vaccine-induced protection and transmission-blocking, variant transmissibility, mixing patterns and relaxation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56" y="1466314"/>
            <a:ext cx="5735944" cy="49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WOOLHOUSE Mark</dc:creator>
  <cp:lastModifiedBy>Morgan  Alexander Liang Kang</cp:lastModifiedBy>
  <cp:revision>6</cp:revision>
  <dcterms:created xsi:type="dcterms:W3CDTF">2021-01-19T16:40:48Z</dcterms:created>
  <dcterms:modified xsi:type="dcterms:W3CDTF">2022-09-19T15:56:14Z</dcterms:modified>
</cp:coreProperties>
</file>