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4" r:id="rId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1D7D93-6535-45FD-892B-85AFBA621E9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33107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A181F6-6B07-4F33-8C3F-04F9269A39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3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7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0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B49A-9E43-400F-881F-E7C53AFBB4B8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1" y="94199"/>
            <a:ext cx="8083997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WOOLHOUSE Mark</dc:creator>
  <cp:lastModifiedBy>Morgan  Alexander Liang Kang</cp:lastModifiedBy>
  <cp:revision>379</cp:revision>
  <cp:lastPrinted>2017-11-02T15:25:31Z</cp:lastPrinted>
  <dcterms:created xsi:type="dcterms:W3CDTF">2014-01-18T14:36:28Z</dcterms:created>
  <dcterms:modified xsi:type="dcterms:W3CDTF">2022-09-19T15:58:05Z</dcterms:modified>
</cp:coreProperties>
</file>