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559675" cy="10691813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6" d="100"/>
          <a:sy n="146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2FEE365-9DAF-42F7-AE51-CB78D6B1E77C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16000" y="234360"/>
            <a:ext cx="9648000" cy="509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1"/>
          <p:cNvGraphicFramePr/>
          <p:nvPr/>
        </p:nvGraphicFramePr>
        <p:xfrm>
          <a:off x="2779560" y="1339560"/>
          <a:ext cx="4515840" cy="3489240"/>
        </p:xfrm>
        <a:graphic>
          <a:graphicData uri="http://schemas.openxmlformats.org/drawingml/2006/table">
            <a:tbl>
              <a:tblPr/>
              <a:tblGrid>
                <a:gridCol w="96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GB" sz="1000" b="1" strike="noStrike" spc="-1">
                          <a:latin typeface="Arial"/>
                        </a:rPr>
                        <a:t>Intervention Duration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spc="-1">
                          <a:latin typeface="Arial"/>
                        </a:rPr>
                        <a:t>I(t) 2nd Peak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spc="-1">
                          <a:latin typeface="Arial"/>
                        </a:rPr>
                        <a:t>Relative Increase in I(t) between Peaks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spc="-1">
                          <a:latin typeface="Arial"/>
                        </a:rPr>
                        <a:t>Days Between Peaks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1 Week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0.05252755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55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2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0.04506779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71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3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0.03980539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1.44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88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4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0.03610702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5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0.03351064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6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0.03168779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143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7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 dirty="0">
                          <a:latin typeface="Arial"/>
                        </a:rPr>
                        <a:t>0.03041102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162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8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0.02951546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 dirty="0">
                          <a:latin typeface="Arial"/>
                        </a:rPr>
                        <a:t>1.07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9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0.02889002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10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0.0284516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217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11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0.02814524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235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480">
                <a:tc>
                  <a:txBody>
                    <a:bodyPr/>
                    <a:lstStyle/>
                    <a:p>
                      <a:r>
                        <a:rPr lang="en-GB" sz="1000" b="0" strike="noStrike" spc="-1">
                          <a:latin typeface="Arial"/>
                        </a:rPr>
                        <a:t>12 Weeks (Baseline)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0.02792261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>
                          <a:latin typeface="Arial"/>
                        </a:rPr>
                        <a:t>1.01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strike="noStrike" spc="-1" dirty="0">
                          <a:latin typeface="Arial"/>
                        </a:rPr>
                        <a:t>253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83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Bram van Bunnik</dc:creator>
  <dc:description/>
  <cp:lastModifiedBy>Morgan  Alexander Liang Kang</cp:lastModifiedBy>
  <cp:revision>1</cp:revision>
  <dcterms:created xsi:type="dcterms:W3CDTF">2020-03-19T11:26:54Z</dcterms:created>
  <dcterms:modified xsi:type="dcterms:W3CDTF">2022-09-19T15:56:45Z</dcterms:modified>
  <dc:language>en-GB</dc:language>
</cp:coreProperties>
</file>