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080625" cy="5670550"/>
  <p:notesSz cx="7559675" cy="10691813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6" d="100"/>
          <a:sy n="146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08F930E-BC3A-468A-AA45-FF54FA592E6E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93960" y="504000"/>
            <a:ext cx="9914040" cy="43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1"/>
          <p:cNvGraphicFramePr/>
          <p:nvPr/>
        </p:nvGraphicFramePr>
        <p:xfrm>
          <a:off x="1602000" y="1512000"/>
          <a:ext cx="4518000" cy="3225240"/>
        </p:xfrm>
        <a:graphic>
          <a:graphicData uri="http://schemas.openxmlformats.org/drawingml/2006/table">
            <a:tbl>
              <a:tblPr/>
              <a:tblGrid>
                <a:gridCol w="15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0">
                <a:tc>
                  <a:txBody>
                    <a:bodyPr/>
                    <a:lstStyle/>
                    <a:p>
                      <a:r>
                        <a:rPr lang="en-GB" sz="1400" b="1" strike="noStrike" spc="-1">
                          <a:latin typeface="Arial"/>
                        </a:rPr>
                        <a:t>Intervention Duration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strike="noStrike" spc="-1">
                          <a:latin typeface="Arial"/>
                        </a:rPr>
                        <a:t>I(t) 2nd peak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strike="noStrike" spc="-1">
                          <a:latin typeface="Arial"/>
                        </a:rPr>
                        <a:t>day 2*I(t) peak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strike="noStrike" spc="-1">
                          <a:latin typeface="Arial"/>
                        </a:rPr>
                        <a:t>days_until_doubling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 week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2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140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40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3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152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52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4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165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65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5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6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191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91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7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203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8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216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9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229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10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241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11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254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60">
                <a:tc>
                  <a:txBody>
                    <a:bodyPr/>
                    <a:lstStyle/>
                    <a:p>
                      <a:r>
                        <a:rPr lang="en-GB" sz="1400" b="0" strike="noStrike" spc="-1">
                          <a:latin typeface="Arial"/>
                        </a:rPr>
                        <a:t>12 weeks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0.3333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267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0" strike="noStrike" spc="-1">
                          <a:latin typeface="Arial"/>
                        </a:rPr>
                        <a:t>167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" name="TextShape 2"/>
          <p:cNvSpPr txBox="1"/>
          <p:nvPr/>
        </p:nvSpPr>
        <p:spPr>
          <a:xfrm>
            <a:off x="576000" y="229680"/>
            <a:ext cx="88844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Peak I(t) first peak = 0.0204</a:t>
            </a:r>
          </a:p>
          <a:p>
            <a:r>
              <a:rPr lang="en-GB" sz="1800" b="0" strike="noStrike" spc="-1">
                <a:latin typeface="Arial"/>
              </a:rPr>
              <a:t>2*I(t) first peak = 2*0.0204 = 0.0408</a:t>
            </a:r>
          </a:p>
          <a:p>
            <a:r>
              <a:rPr lang="en-GB" sz="1800" b="0" strike="noStrike" spc="-1">
                <a:latin typeface="Arial"/>
              </a:rPr>
              <a:t>Days until doubling is number of days it takes for the epidemic to reach 2*I(t) first peak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124</Words>
  <Application>Microsoft Macintosh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Bram van Bunnik</dc:creator>
  <dc:description/>
  <cp:lastModifiedBy>Morgan  Alexander Liang Kang</cp:lastModifiedBy>
  <cp:revision>1</cp:revision>
  <dcterms:created xsi:type="dcterms:W3CDTF">2020-03-19T12:50:23Z</dcterms:created>
  <dcterms:modified xsi:type="dcterms:W3CDTF">2022-09-19T15:57:00Z</dcterms:modified>
  <dc:language>en-GB</dc:language>
</cp:coreProperties>
</file>