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A595-4884-DA16-9650-47B5312F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3DBD9-4A73-8294-49B0-17ACDAF3D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9CD1-EDC1-E590-A3F5-681D6FE1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109E-1699-B70D-83F2-B3A13921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4008-FAD4-C010-2E0A-C964176F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82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5590-C146-318F-089E-EDAE3C9D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6A0A-28DD-CD87-DFA7-869AE3B1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9131-7401-C3DD-F573-FB4DCD7C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3F3-7663-90E9-B472-6B58928C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0D9D-D95E-4D9B-8506-FF42D4E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321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0DF59-1D2A-E69B-067B-2BF6AAE0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7AE0-C9D9-7AB9-6148-469B1047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3976-13D7-2097-B3B8-DCD9C5D4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AC45D-43FA-C683-2CF9-80BF94AF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6B3A-1050-1CC6-5ABD-7C66FE0B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3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FDA9-D117-872D-41C4-FBABDA8C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CB0-5DA5-6ED0-BAC0-5DDE9DBF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257E-D2A8-CAC2-D22B-1945B998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9024-8F29-191D-6703-0FEC4098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F77A-ADE3-FF4D-6EC2-23FD8B70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7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069E-7D8E-370F-7260-45ACF4D4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4849C-C6FC-48CB-11D7-3DC69C14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4863-6BDA-EB70-6F95-EFDDE0E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C28F-DB4F-7418-A70E-F54259BF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52F1-BE07-D92E-B5FA-45EA781E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13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2D7E-0F49-6A1F-1091-5396599F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B7F9-5911-D71E-B8CB-AA427C6EB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11B7F-5819-DA67-0EF4-D50F650EF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4752-11C8-E207-4CD7-C093DA32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D4D9-CAF3-1573-9197-A24E551F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9A106-8C12-0A0E-2025-34EFFC78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57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121A-49E7-48BF-D16C-52FAFC73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3DE1-5028-C6CA-E98D-ED7AE65E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F266F-954F-D6C2-CCF9-AEE7F576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5597-00DB-A785-D774-F96AF5FE7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98EEF-41E2-AA96-E80B-5F32874AB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73776-E694-59DF-A945-B662C5B9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CBBB4-1153-3D73-34E4-55EDCCC6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39823-0EAE-70FF-2C0F-95A140DD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29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B413-D0D9-642C-9FB1-280D04D2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AC18F-CC8F-42FE-56D0-3AF54F4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00F64-5058-8E2D-06A8-015F6C1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B9D9-4E94-BDB8-E866-92E31CEA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17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52EF7-048F-55BA-BA71-1B43F3D2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7C745-62EA-E122-8121-93D4C14C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A0A7C-639F-5487-932B-7F0F277C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322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E851-8D39-1898-89DF-DB914E37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26AA-F663-EDE3-7205-B00F7761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197D-80FD-3FE8-F8A7-10E45DC9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5B4A-6EDC-0C64-BD23-E1793D86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DD3C9-2043-978E-7D17-9282A19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FC89-C66B-183F-72F4-6A4B29CA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87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E26F-86DF-9F1A-BBEB-E5A9F49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800AC-9AA7-5A62-9582-29EAD3F60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2775-A28A-9740-A730-F728119E7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DD9F8-79A8-6B35-B330-64A47351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885D-086D-9C1C-DDF7-E1F0A0A6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E24D-522C-8BF6-A379-5E685727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10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DDBCF-F7DE-5238-786F-15957AC8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FD1A-C7CC-0228-4829-C44CED1E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956E-2E3E-FB74-104F-9AFB01561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371B-B9DA-D249-BC01-C478C5C51503}" type="datetimeFigureOut">
              <a:rPr lang="en-CH" smtClean="0"/>
              <a:t>30.06.22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254-6E05-3DB7-5BD5-46BAC9FE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8FD5-1015-6BA4-3CF1-1E183C720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D435-9540-CB4F-B123-B3EA32908C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52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B7FE-D925-3FB8-CFA2-79EBFFD50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A5107-85DC-9903-4D5F-A3BB30AB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81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1</cp:revision>
  <dcterms:created xsi:type="dcterms:W3CDTF">2022-06-30T07:58:05Z</dcterms:created>
  <dcterms:modified xsi:type="dcterms:W3CDTF">2022-06-30T07:59:48Z</dcterms:modified>
</cp:coreProperties>
</file>