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EF1-8B73-65E4-E882-835DACE8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9388B-D970-0ECC-A0BB-C5647A2F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B297-F682-857A-6FCE-DA62BD7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944-DD6B-5D98-D3A5-0C66DB0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B40F-CE69-40C6-2034-81FEBD4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01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DF4-916A-B4C8-E070-A94F0E4C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FFB0-27F9-2B7D-165F-41573C03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4277-A4FC-177E-FFED-1F93810A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8F1E-241C-98B4-7DE5-0DB3FA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FFE0-38E1-16F4-0F06-2A3EA357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731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36201-3E63-2501-6AD0-397E22E08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90833-AD0E-A68C-9078-E15BCC90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E647-CAA5-E6A6-E5C9-B093D63E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E270-5899-C88D-9CAF-F9370025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B454-6819-D5B8-2C79-D8D586BC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461-A22F-C39D-A035-124CAA1C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A0F0-D45B-4E52-0B59-0C054D0F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45AB-233C-EA2C-445E-1D99FA45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25D-4750-4D72-B399-8C6BE72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E1FB-D8E7-77EB-EEE9-8592C57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8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063-B92D-4BE2-1DE5-5AF137C6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5865-5752-F4B1-3B14-CA2599AB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0854-D4B4-7D7F-8783-256F63F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B62-54C2-56A8-F323-3F5F524F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A4FB-0C27-88BD-2EF3-B84286CB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6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5143-17D1-3476-B504-F30FD786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122-A3CA-9483-6983-0D442EAB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476C-8352-B9F4-A0BE-A86E8E95A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06B47-340F-CC8E-C599-F2AD0775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2331-8C27-CF26-54F9-84A17AF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200C-7038-A9D2-8792-51B3C575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7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AFD-FA26-F8BF-97BB-86C3146E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CA15-14DD-0EEC-0870-9AB3FDF8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058E2-EBE3-E0DF-6760-026FFDD5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DA7D7-4B14-B4EA-6077-F0BB06B7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73AFD-47C8-56C4-9B87-F0975DBFB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96327-1089-688F-71D8-C1BBB1BE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F80BA-F06A-8D0B-9703-5BB5B188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D922F-8559-0F67-B92A-C70DE0F4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38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501-A42E-D332-76DF-39DEA60E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43363-A5CB-BAC3-77BF-C05016DC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26F3-28FD-37A2-3E83-5AB78F0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FBEC-433B-AE9C-949E-C5CAE2EA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96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D37D-84D3-FD8E-D450-7E9B8E73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9CC20-D3E9-EA2B-FD90-3AC8FDFD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B509-B3A8-05E7-B66C-3E57D44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2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0A5-CF1F-EE7E-62F0-F5F59BCF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2277-99C7-FB19-2885-E5728352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CCE-94C1-B25A-03CB-6CE4DAD8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99D4C-4018-55EC-9DC9-9640F89C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880F-5615-8558-F663-A8959ECB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B7A4-2B18-9CB4-F4D1-3518FFF2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0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D618-5FEC-B8B9-8A57-3EECCFF4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FA626-C9C4-65C2-A069-67B6BBBB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47F5-D4A8-BD83-1EF6-35DA3158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579-D706-81E9-C2B8-61FC4163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30E9-CF6E-0025-5A72-89B9BDF0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4404-B79A-865A-E1B6-779B215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8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1BA68-EBB2-6715-6559-3695F07D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63E8-0A04-7882-5C23-296A86F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2908-8260-4D3D-770A-A766B1AE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499D-01FC-9EEA-B17E-ECCD6FD1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413E-EAEE-940E-CB3A-78C7FA670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00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9F37EA9-7CE5-7B54-67DA-D8E4EC00F2BC}"/>
              </a:ext>
            </a:extLst>
          </p:cNvPr>
          <p:cNvSpPr/>
          <p:nvPr/>
        </p:nvSpPr>
        <p:spPr>
          <a:xfrm>
            <a:off x="82479" y="58167"/>
            <a:ext cx="7587049" cy="503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561E1-DDEB-C457-98EB-490467335AB4}"/>
              </a:ext>
            </a:extLst>
          </p:cNvPr>
          <p:cNvSpPr/>
          <p:nvPr/>
        </p:nvSpPr>
        <p:spPr>
          <a:xfrm>
            <a:off x="2614374" y="1680023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CA58F-7665-BC23-1475-4DCD158D8A2C}"/>
              </a:ext>
            </a:extLst>
          </p:cNvPr>
          <p:cNvSpPr/>
          <p:nvPr/>
        </p:nvSpPr>
        <p:spPr>
          <a:xfrm>
            <a:off x="4479646" y="1680023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6144F-AE5C-C73B-22B8-189892E1289E}"/>
              </a:ext>
            </a:extLst>
          </p:cNvPr>
          <p:cNvSpPr/>
          <p:nvPr/>
        </p:nvSpPr>
        <p:spPr>
          <a:xfrm>
            <a:off x="964507" y="331614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218C1-EE18-71B4-061A-6CE579168498}"/>
              </a:ext>
            </a:extLst>
          </p:cNvPr>
          <p:cNvSpPr/>
          <p:nvPr/>
        </p:nvSpPr>
        <p:spPr>
          <a:xfrm>
            <a:off x="3560596" y="3793745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FBD6E-A80B-C0F5-F0F6-AF03387E6DAE}"/>
              </a:ext>
            </a:extLst>
          </p:cNvPr>
          <p:cNvSpPr/>
          <p:nvPr/>
        </p:nvSpPr>
        <p:spPr>
          <a:xfrm>
            <a:off x="6145439" y="331614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390F2-44AD-B03B-597D-D7164124266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595322" y="647022"/>
            <a:ext cx="4550117" cy="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0E0152-5159-6169-B356-53A5072B0435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4191411" y="962429"/>
            <a:ext cx="2269436" cy="31467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BC6B66-923E-7E87-8AE8-57D839ABA55B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1279915" y="962429"/>
            <a:ext cx="2280681" cy="31467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5C942-E3A8-8603-F69A-E75C3E71E2E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876004" y="2310838"/>
            <a:ext cx="919050" cy="148290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AF9D33-F93D-B41D-08AC-0B260D3B40D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4795054" y="962429"/>
            <a:ext cx="1665793" cy="7175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53E594-EC36-50EA-6538-3FDD1F169ACA}"/>
              </a:ext>
            </a:extLst>
          </p:cNvPr>
          <p:cNvCxnSpPr/>
          <p:nvPr/>
        </p:nvCxnSpPr>
        <p:spPr>
          <a:xfrm>
            <a:off x="254167" y="617964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25CF36-327F-5A6C-751D-3B4366C17E6A}"/>
              </a:ext>
            </a:extLst>
          </p:cNvPr>
          <p:cNvCxnSpPr/>
          <p:nvPr/>
        </p:nvCxnSpPr>
        <p:spPr>
          <a:xfrm>
            <a:off x="254167" y="758232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E8331D-B948-589F-0342-1DB051BA128C}"/>
              </a:ext>
            </a:extLst>
          </p:cNvPr>
          <p:cNvCxnSpPr/>
          <p:nvPr/>
        </p:nvCxnSpPr>
        <p:spPr>
          <a:xfrm>
            <a:off x="6776254" y="617964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C35F0D-F939-1427-1BD8-C445BCDB9DBE}"/>
              </a:ext>
            </a:extLst>
          </p:cNvPr>
          <p:cNvCxnSpPr/>
          <p:nvPr/>
        </p:nvCxnSpPr>
        <p:spPr>
          <a:xfrm>
            <a:off x="6776254" y="758232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AF84B1-4F6F-25E4-2E62-96A6649F686B}"/>
              </a:ext>
            </a:extLst>
          </p:cNvPr>
          <p:cNvCxnSpPr/>
          <p:nvPr/>
        </p:nvCxnSpPr>
        <p:spPr>
          <a:xfrm>
            <a:off x="5110461" y="1956612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857150-7858-DEEC-9DF2-3E2982C8861A}"/>
              </a:ext>
            </a:extLst>
          </p:cNvPr>
          <p:cNvCxnSpPr/>
          <p:nvPr/>
        </p:nvCxnSpPr>
        <p:spPr>
          <a:xfrm>
            <a:off x="5110461" y="2096880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D42B86-2D99-4F38-B514-25937E01E5F7}"/>
              </a:ext>
            </a:extLst>
          </p:cNvPr>
          <p:cNvCxnSpPr/>
          <p:nvPr/>
        </p:nvCxnSpPr>
        <p:spPr>
          <a:xfrm>
            <a:off x="1904034" y="1944479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5758F1-16BC-74FA-19A1-DD6A8EE8BEDC}"/>
              </a:ext>
            </a:extLst>
          </p:cNvPr>
          <p:cNvCxnSpPr/>
          <p:nvPr/>
        </p:nvCxnSpPr>
        <p:spPr>
          <a:xfrm>
            <a:off x="1904034" y="2084747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2A3489-56D0-3583-EC42-FFF87B20F572}"/>
              </a:ext>
            </a:extLst>
          </p:cNvPr>
          <p:cNvCxnSpPr/>
          <p:nvPr/>
        </p:nvCxnSpPr>
        <p:spPr>
          <a:xfrm>
            <a:off x="3825269" y="4424560"/>
            <a:ext cx="0" cy="530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96CEF4-ACCA-5F5C-D88C-A87DF4553451}"/>
              </a:ext>
            </a:extLst>
          </p:cNvPr>
          <p:cNvCxnSpPr/>
          <p:nvPr/>
        </p:nvCxnSpPr>
        <p:spPr>
          <a:xfrm>
            <a:off x="3990103" y="4424560"/>
            <a:ext cx="0" cy="53062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76F62A-1741-379F-99E7-09309CF21DE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1595322" y="647022"/>
            <a:ext cx="3199732" cy="1033001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F5EA3-4089-D32C-D40D-6161A8202580}"/>
              </a:ext>
            </a:extLst>
          </p:cNvPr>
          <p:cNvCxnSpPr/>
          <p:nvPr/>
        </p:nvCxnSpPr>
        <p:spPr>
          <a:xfrm>
            <a:off x="1559678" y="1025793"/>
            <a:ext cx="1019052" cy="717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9F4984-377D-EC47-4A17-0037DDE4E678}"/>
              </a:ext>
            </a:extLst>
          </p:cNvPr>
          <p:cNvCxnSpPr/>
          <p:nvPr/>
        </p:nvCxnSpPr>
        <p:spPr>
          <a:xfrm>
            <a:off x="1666610" y="892296"/>
            <a:ext cx="1019052" cy="7175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56B6AC-3562-E350-1BAD-0C6983D3B8A3}"/>
              </a:ext>
            </a:extLst>
          </p:cNvPr>
          <p:cNvCxnSpPr>
            <a:cxnSpLocks/>
          </p:cNvCxnSpPr>
          <p:nvPr/>
        </p:nvCxnSpPr>
        <p:spPr>
          <a:xfrm>
            <a:off x="3007136" y="2445336"/>
            <a:ext cx="562971" cy="1327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10B44B-3A9D-3118-428B-A8E912779659}"/>
              </a:ext>
            </a:extLst>
          </p:cNvPr>
          <p:cNvCxnSpPr>
            <a:cxnSpLocks/>
          </p:cNvCxnSpPr>
          <p:nvPr/>
        </p:nvCxnSpPr>
        <p:spPr>
          <a:xfrm>
            <a:off x="3166736" y="2399289"/>
            <a:ext cx="561912" cy="1324672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EA1F9E-CC99-DEB9-3511-6C6C6CD63DCD}"/>
              </a:ext>
            </a:extLst>
          </p:cNvPr>
          <p:cNvCxnSpPr>
            <a:cxnSpLocks/>
          </p:cNvCxnSpPr>
          <p:nvPr/>
        </p:nvCxnSpPr>
        <p:spPr>
          <a:xfrm flipV="1">
            <a:off x="3292950" y="796153"/>
            <a:ext cx="2817287" cy="8323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C13EE5-A8DF-1DBA-78AC-11F53AA39B1C}"/>
              </a:ext>
            </a:extLst>
          </p:cNvPr>
          <p:cNvCxnSpPr>
            <a:cxnSpLocks/>
          </p:cNvCxnSpPr>
          <p:nvPr/>
        </p:nvCxnSpPr>
        <p:spPr>
          <a:xfrm flipV="1">
            <a:off x="3354368" y="925234"/>
            <a:ext cx="2791071" cy="824573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B79E37-D898-AEDD-0EAF-5A588B9D32E5}"/>
              </a:ext>
            </a:extLst>
          </p:cNvPr>
          <p:cNvCxnSpPr/>
          <p:nvPr/>
        </p:nvCxnSpPr>
        <p:spPr>
          <a:xfrm>
            <a:off x="3350406" y="1921602"/>
            <a:ext cx="1046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43305A-6288-7EEA-64CD-E018C42CF592}"/>
              </a:ext>
            </a:extLst>
          </p:cNvPr>
          <p:cNvCxnSpPr/>
          <p:nvPr/>
        </p:nvCxnSpPr>
        <p:spPr>
          <a:xfrm>
            <a:off x="3350406" y="2096880"/>
            <a:ext cx="1046908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54197E-732A-4431-7DBA-80104213E68B}"/>
              </a:ext>
            </a:extLst>
          </p:cNvPr>
          <p:cNvCxnSpPr>
            <a:cxnSpLocks/>
          </p:cNvCxnSpPr>
          <p:nvPr/>
        </p:nvCxnSpPr>
        <p:spPr>
          <a:xfrm>
            <a:off x="4039959" y="5379459"/>
            <a:ext cx="140017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43123-B5D2-12DC-479C-0208BD3AAC3F}"/>
              </a:ext>
            </a:extLst>
          </p:cNvPr>
          <p:cNvCxnSpPr>
            <a:cxnSpLocks/>
          </p:cNvCxnSpPr>
          <p:nvPr/>
        </p:nvCxnSpPr>
        <p:spPr>
          <a:xfrm>
            <a:off x="4039960" y="6026299"/>
            <a:ext cx="1400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5F2E69-F240-74D6-D8B0-94D7820F7A3E}"/>
              </a:ext>
            </a:extLst>
          </p:cNvPr>
          <p:cNvCxnSpPr>
            <a:cxnSpLocks/>
          </p:cNvCxnSpPr>
          <p:nvPr/>
        </p:nvCxnSpPr>
        <p:spPr>
          <a:xfrm>
            <a:off x="1666610" y="6080322"/>
            <a:ext cx="140017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81AB14-E7BD-02E1-0871-D89F482D0E4F}"/>
              </a:ext>
            </a:extLst>
          </p:cNvPr>
          <p:cNvCxnSpPr>
            <a:cxnSpLocks/>
          </p:cNvCxnSpPr>
          <p:nvPr/>
        </p:nvCxnSpPr>
        <p:spPr>
          <a:xfrm>
            <a:off x="1624324" y="5373448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A7DAEC-128A-24F5-BDFC-F8790AD3D1F6}"/>
              </a:ext>
            </a:extLst>
          </p:cNvPr>
          <p:cNvSpPr txBox="1"/>
          <p:nvPr/>
        </p:nvSpPr>
        <p:spPr>
          <a:xfrm>
            <a:off x="4039959" y="5414940"/>
            <a:ext cx="229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Replacement infection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ED193-41D5-7A88-645A-9E890327537B}"/>
              </a:ext>
            </a:extLst>
          </p:cNvPr>
          <p:cNvSpPr txBox="1"/>
          <p:nvPr/>
        </p:nvSpPr>
        <p:spPr>
          <a:xfrm>
            <a:off x="4039959" y="6061779"/>
            <a:ext cx="214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Influx and Efflux from the population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9E9AB-EFF4-BFD7-51C5-A64BF8B8CAEA}"/>
              </a:ext>
            </a:extLst>
          </p:cNvPr>
          <p:cNvSpPr txBox="1"/>
          <p:nvPr/>
        </p:nvSpPr>
        <p:spPr>
          <a:xfrm>
            <a:off x="1666609" y="6134851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Recovery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3DE9A-490C-C03C-0FA7-B440B7FCA433}"/>
              </a:ext>
            </a:extLst>
          </p:cNvPr>
          <p:cNvSpPr txBox="1"/>
          <p:nvPr/>
        </p:nvSpPr>
        <p:spPr>
          <a:xfrm>
            <a:off x="1624324" y="5456549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17605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2</cp:revision>
  <dcterms:created xsi:type="dcterms:W3CDTF">2022-06-13T11:56:46Z</dcterms:created>
  <dcterms:modified xsi:type="dcterms:W3CDTF">2022-06-17T09:41:43Z</dcterms:modified>
</cp:coreProperties>
</file>