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0"/>
    <p:restoredTop sz="96327"/>
  </p:normalViewPr>
  <p:slideViewPr>
    <p:cSldViewPr snapToGrid="0" snapToObjects="1">
      <p:cViewPr>
        <p:scale>
          <a:sx n="108" d="100"/>
          <a:sy n="108" d="100"/>
        </p:scale>
        <p:origin x="-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EF1-8B73-65E4-E882-835DACE8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9388B-D970-0ECC-A0BB-C5647A2F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B297-F682-857A-6FCE-DA62BD7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944-DD6B-5D98-D3A5-0C66DB0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B40F-CE69-40C6-2034-81FEBD4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01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DF4-916A-B4C8-E070-A94F0E4C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FFB0-27F9-2B7D-165F-41573C03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4277-A4FC-177E-FFED-1F93810A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8F1E-241C-98B4-7DE5-0DB3FA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FFE0-38E1-16F4-0F06-2A3EA357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731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36201-3E63-2501-6AD0-397E22E08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90833-AD0E-A68C-9078-E15BCC90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E647-CAA5-E6A6-E5C9-B093D63E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E270-5899-C88D-9CAF-F9370025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B454-6819-D5B8-2C79-D8D586BC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461-A22F-C39D-A035-124CAA1C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A0F0-D45B-4E52-0B59-0C054D0F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45AB-233C-EA2C-445E-1D99FA45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25D-4750-4D72-B399-8C6BE72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E1FB-D8E7-77EB-EEE9-8592C57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8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063-B92D-4BE2-1DE5-5AF137C6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5865-5752-F4B1-3B14-CA2599AB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0854-D4B4-7D7F-8783-256F63F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B62-54C2-56A8-F323-3F5F524F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A4FB-0C27-88BD-2EF3-B84286CB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6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5143-17D1-3476-B504-F30FD786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122-A3CA-9483-6983-0D442EAB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476C-8352-B9F4-A0BE-A86E8E95A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06B47-340F-CC8E-C599-F2AD0775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2331-8C27-CF26-54F9-84A17AF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200C-7038-A9D2-8792-51B3C575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7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AFD-FA26-F8BF-97BB-86C3146E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CA15-14DD-0EEC-0870-9AB3FDF8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058E2-EBE3-E0DF-6760-026FFDD5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DA7D7-4B14-B4EA-6077-F0BB06B7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73AFD-47C8-56C4-9B87-F0975DBFB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96327-1089-688F-71D8-C1BBB1BE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F80BA-F06A-8D0B-9703-5BB5B188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D922F-8559-0F67-B92A-C70DE0F4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38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501-A42E-D332-76DF-39DEA60E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43363-A5CB-BAC3-77BF-C05016DC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26F3-28FD-37A2-3E83-5AB78F0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FBEC-433B-AE9C-949E-C5CAE2EA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96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D37D-84D3-FD8E-D450-7E9B8E73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9CC20-D3E9-EA2B-FD90-3AC8FDFD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B509-B3A8-05E7-B66C-3E57D44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2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0A5-CF1F-EE7E-62F0-F5F59BCF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2277-99C7-FB19-2885-E5728352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9CCE-94C1-B25A-03CB-6CE4DAD8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99D4C-4018-55EC-9DC9-9640F89C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880F-5615-8558-F663-A8959ECB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B7A4-2B18-9CB4-F4D1-3518FFF2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0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D618-5FEC-B8B9-8A57-3EECCFF4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FA626-C9C4-65C2-A069-67B6BBBB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47F5-D4A8-BD83-1EF6-35DA3158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579-D706-81E9-C2B8-61FC4163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30E9-CF6E-0025-5A72-89B9BDF0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4404-B79A-865A-E1B6-779B215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8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1BA68-EBB2-6715-6559-3695F07D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63E8-0A04-7882-5C23-296A86F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2908-8260-4D3D-770A-A766B1AE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9E73-2E85-C246-BA6A-AA6734D735FC}" type="datetimeFigureOut">
              <a:rPr lang="en-CH" smtClean="0"/>
              <a:t>17.06.22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499D-01FC-9EEA-B17E-ECCD6FD1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413E-EAEE-940E-CB3A-78C7FA670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C9B7-EC61-D64C-8C76-65C63DDA33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00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9F37EA9-7CE5-7B54-67DA-D8E4EC00F2BC}"/>
              </a:ext>
            </a:extLst>
          </p:cNvPr>
          <p:cNvSpPr/>
          <p:nvPr/>
        </p:nvSpPr>
        <p:spPr>
          <a:xfrm>
            <a:off x="82479" y="58167"/>
            <a:ext cx="7587049" cy="503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561E1-DDEB-C457-98EB-490467335AB4}"/>
              </a:ext>
            </a:extLst>
          </p:cNvPr>
          <p:cNvSpPr/>
          <p:nvPr/>
        </p:nvSpPr>
        <p:spPr>
          <a:xfrm>
            <a:off x="2614374" y="1680023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CA58F-7665-BC23-1475-4DCD158D8A2C}"/>
              </a:ext>
            </a:extLst>
          </p:cNvPr>
          <p:cNvSpPr/>
          <p:nvPr/>
        </p:nvSpPr>
        <p:spPr>
          <a:xfrm>
            <a:off x="4479646" y="1680023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6144F-AE5C-C73B-22B8-189892E1289E}"/>
              </a:ext>
            </a:extLst>
          </p:cNvPr>
          <p:cNvSpPr/>
          <p:nvPr/>
        </p:nvSpPr>
        <p:spPr>
          <a:xfrm>
            <a:off x="964507" y="331614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218C1-EE18-71B4-061A-6CE579168498}"/>
              </a:ext>
            </a:extLst>
          </p:cNvPr>
          <p:cNvSpPr/>
          <p:nvPr/>
        </p:nvSpPr>
        <p:spPr>
          <a:xfrm>
            <a:off x="3560596" y="3793745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FBD6E-A80B-C0F5-F0F6-AF03387E6DAE}"/>
              </a:ext>
            </a:extLst>
          </p:cNvPr>
          <p:cNvSpPr/>
          <p:nvPr/>
        </p:nvSpPr>
        <p:spPr>
          <a:xfrm>
            <a:off x="6145439" y="331614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390F2-44AD-B03B-597D-D7164124266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595322" y="647022"/>
            <a:ext cx="4550117" cy="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0E0152-5159-6169-B356-53A5072B0435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4191411" y="962429"/>
            <a:ext cx="2269436" cy="31467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BC6B66-923E-7E87-8AE8-57D839ABA55B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1279915" y="962429"/>
            <a:ext cx="2280681" cy="31467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5C942-E3A8-8603-F69A-E75C3E71E2E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876004" y="2310838"/>
            <a:ext cx="919050" cy="148290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AF9D33-F93D-B41D-08AC-0B260D3B40D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4795054" y="962429"/>
            <a:ext cx="1665793" cy="7175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53E594-EC36-50EA-6538-3FDD1F169ACA}"/>
              </a:ext>
            </a:extLst>
          </p:cNvPr>
          <p:cNvCxnSpPr/>
          <p:nvPr/>
        </p:nvCxnSpPr>
        <p:spPr>
          <a:xfrm>
            <a:off x="254167" y="617964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25CF36-327F-5A6C-751D-3B4366C17E6A}"/>
              </a:ext>
            </a:extLst>
          </p:cNvPr>
          <p:cNvCxnSpPr/>
          <p:nvPr/>
        </p:nvCxnSpPr>
        <p:spPr>
          <a:xfrm>
            <a:off x="254167" y="758232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E8331D-B948-589F-0342-1DB051BA128C}"/>
              </a:ext>
            </a:extLst>
          </p:cNvPr>
          <p:cNvCxnSpPr/>
          <p:nvPr/>
        </p:nvCxnSpPr>
        <p:spPr>
          <a:xfrm>
            <a:off x="6776254" y="617964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C35F0D-F939-1427-1BD8-C445BCDB9DBE}"/>
              </a:ext>
            </a:extLst>
          </p:cNvPr>
          <p:cNvCxnSpPr/>
          <p:nvPr/>
        </p:nvCxnSpPr>
        <p:spPr>
          <a:xfrm>
            <a:off x="6776254" y="758232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AF84B1-4F6F-25E4-2E62-96A6649F686B}"/>
              </a:ext>
            </a:extLst>
          </p:cNvPr>
          <p:cNvCxnSpPr/>
          <p:nvPr/>
        </p:nvCxnSpPr>
        <p:spPr>
          <a:xfrm>
            <a:off x="5110461" y="1956612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857150-7858-DEEC-9DF2-3E2982C8861A}"/>
              </a:ext>
            </a:extLst>
          </p:cNvPr>
          <p:cNvCxnSpPr/>
          <p:nvPr/>
        </p:nvCxnSpPr>
        <p:spPr>
          <a:xfrm>
            <a:off x="5110461" y="2096880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D42B86-2D99-4F38-B514-25937E01E5F7}"/>
              </a:ext>
            </a:extLst>
          </p:cNvPr>
          <p:cNvCxnSpPr/>
          <p:nvPr/>
        </p:nvCxnSpPr>
        <p:spPr>
          <a:xfrm>
            <a:off x="1904034" y="1944479"/>
            <a:ext cx="71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5758F1-16BC-74FA-19A1-DD6A8EE8BEDC}"/>
              </a:ext>
            </a:extLst>
          </p:cNvPr>
          <p:cNvCxnSpPr/>
          <p:nvPr/>
        </p:nvCxnSpPr>
        <p:spPr>
          <a:xfrm>
            <a:off x="1904034" y="2084747"/>
            <a:ext cx="7103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2A3489-56D0-3583-EC42-FFF87B20F572}"/>
              </a:ext>
            </a:extLst>
          </p:cNvPr>
          <p:cNvCxnSpPr/>
          <p:nvPr/>
        </p:nvCxnSpPr>
        <p:spPr>
          <a:xfrm>
            <a:off x="3825269" y="4424560"/>
            <a:ext cx="0" cy="530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96CEF4-ACCA-5F5C-D88C-A87DF4553451}"/>
              </a:ext>
            </a:extLst>
          </p:cNvPr>
          <p:cNvCxnSpPr/>
          <p:nvPr/>
        </p:nvCxnSpPr>
        <p:spPr>
          <a:xfrm>
            <a:off x="3990103" y="4424560"/>
            <a:ext cx="0" cy="53062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76F62A-1741-379F-99E7-09309CF21DE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1595322" y="647022"/>
            <a:ext cx="3199732" cy="1033001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F5EA3-4089-D32C-D40D-6161A8202580}"/>
              </a:ext>
            </a:extLst>
          </p:cNvPr>
          <p:cNvCxnSpPr/>
          <p:nvPr/>
        </p:nvCxnSpPr>
        <p:spPr>
          <a:xfrm>
            <a:off x="1559678" y="1025793"/>
            <a:ext cx="1019052" cy="717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9F4984-377D-EC47-4A17-0037DDE4E678}"/>
              </a:ext>
            </a:extLst>
          </p:cNvPr>
          <p:cNvCxnSpPr/>
          <p:nvPr/>
        </p:nvCxnSpPr>
        <p:spPr>
          <a:xfrm>
            <a:off x="1666610" y="892296"/>
            <a:ext cx="1019052" cy="7175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56B6AC-3562-E350-1BAD-0C6983D3B8A3}"/>
              </a:ext>
            </a:extLst>
          </p:cNvPr>
          <p:cNvCxnSpPr>
            <a:cxnSpLocks/>
          </p:cNvCxnSpPr>
          <p:nvPr/>
        </p:nvCxnSpPr>
        <p:spPr>
          <a:xfrm>
            <a:off x="3007136" y="2445336"/>
            <a:ext cx="562971" cy="1327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10B44B-3A9D-3118-428B-A8E912779659}"/>
              </a:ext>
            </a:extLst>
          </p:cNvPr>
          <p:cNvCxnSpPr>
            <a:cxnSpLocks/>
          </p:cNvCxnSpPr>
          <p:nvPr/>
        </p:nvCxnSpPr>
        <p:spPr>
          <a:xfrm>
            <a:off x="3166736" y="2399289"/>
            <a:ext cx="561912" cy="1324672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EA1F9E-CC99-DEB9-3511-6C6C6CD63DCD}"/>
              </a:ext>
            </a:extLst>
          </p:cNvPr>
          <p:cNvCxnSpPr>
            <a:cxnSpLocks/>
          </p:cNvCxnSpPr>
          <p:nvPr/>
        </p:nvCxnSpPr>
        <p:spPr>
          <a:xfrm flipV="1">
            <a:off x="3292950" y="796153"/>
            <a:ext cx="2817287" cy="8323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C13EE5-A8DF-1DBA-78AC-11F53AA39B1C}"/>
              </a:ext>
            </a:extLst>
          </p:cNvPr>
          <p:cNvCxnSpPr>
            <a:cxnSpLocks/>
          </p:cNvCxnSpPr>
          <p:nvPr/>
        </p:nvCxnSpPr>
        <p:spPr>
          <a:xfrm flipV="1">
            <a:off x="3354368" y="925234"/>
            <a:ext cx="2791071" cy="824573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B79E37-D898-AEDD-0EAF-5A588B9D32E5}"/>
              </a:ext>
            </a:extLst>
          </p:cNvPr>
          <p:cNvCxnSpPr/>
          <p:nvPr/>
        </p:nvCxnSpPr>
        <p:spPr>
          <a:xfrm>
            <a:off x="3350406" y="1921602"/>
            <a:ext cx="10469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43305A-6288-7EEA-64CD-E018C42CF592}"/>
              </a:ext>
            </a:extLst>
          </p:cNvPr>
          <p:cNvCxnSpPr/>
          <p:nvPr/>
        </p:nvCxnSpPr>
        <p:spPr>
          <a:xfrm>
            <a:off x="3350406" y="2096880"/>
            <a:ext cx="1046908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54197E-732A-4431-7DBA-80104213E68B}"/>
              </a:ext>
            </a:extLst>
          </p:cNvPr>
          <p:cNvCxnSpPr>
            <a:cxnSpLocks/>
          </p:cNvCxnSpPr>
          <p:nvPr/>
        </p:nvCxnSpPr>
        <p:spPr>
          <a:xfrm>
            <a:off x="4039959" y="5379459"/>
            <a:ext cx="140017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43123-B5D2-12DC-479C-0208BD3AAC3F}"/>
              </a:ext>
            </a:extLst>
          </p:cNvPr>
          <p:cNvCxnSpPr>
            <a:cxnSpLocks/>
          </p:cNvCxnSpPr>
          <p:nvPr/>
        </p:nvCxnSpPr>
        <p:spPr>
          <a:xfrm>
            <a:off x="4039960" y="6026299"/>
            <a:ext cx="1400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5F2E69-F240-74D6-D8B0-94D7820F7A3E}"/>
              </a:ext>
            </a:extLst>
          </p:cNvPr>
          <p:cNvCxnSpPr>
            <a:cxnSpLocks/>
          </p:cNvCxnSpPr>
          <p:nvPr/>
        </p:nvCxnSpPr>
        <p:spPr>
          <a:xfrm>
            <a:off x="1666610" y="6080322"/>
            <a:ext cx="140017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81AB14-E7BD-02E1-0871-D89F482D0E4F}"/>
              </a:ext>
            </a:extLst>
          </p:cNvPr>
          <p:cNvCxnSpPr>
            <a:cxnSpLocks/>
          </p:cNvCxnSpPr>
          <p:nvPr/>
        </p:nvCxnSpPr>
        <p:spPr>
          <a:xfrm>
            <a:off x="1624324" y="5373448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A7DAEC-128A-24F5-BDFC-F8790AD3D1F6}"/>
              </a:ext>
            </a:extLst>
          </p:cNvPr>
          <p:cNvSpPr txBox="1"/>
          <p:nvPr/>
        </p:nvSpPr>
        <p:spPr>
          <a:xfrm>
            <a:off x="4039959" y="5414940"/>
            <a:ext cx="229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Replacement infection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ED193-41D5-7A88-645A-9E890327537B}"/>
              </a:ext>
            </a:extLst>
          </p:cNvPr>
          <p:cNvSpPr txBox="1"/>
          <p:nvPr/>
        </p:nvSpPr>
        <p:spPr>
          <a:xfrm>
            <a:off x="4039959" y="6061779"/>
            <a:ext cx="214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Influx and Efflux from the population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9E9AB-EFF4-BFD7-51C5-A64BF8B8CAEA}"/>
              </a:ext>
            </a:extLst>
          </p:cNvPr>
          <p:cNvSpPr txBox="1"/>
          <p:nvPr/>
        </p:nvSpPr>
        <p:spPr>
          <a:xfrm>
            <a:off x="1666609" y="6134851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Recovery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3DE9A-490C-C03C-0FA7-B440B7FCA433}"/>
              </a:ext>
            </a:extLst>
          </p:cNvPr>
          <p:cNvSpPr txBox="1"/>
          <p:nvPr/>
        </p:nvSpPr>
        <p:spPr>
          <a:xfrm>
            <a:off x="1624324" y="5456549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17605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4C241F-CC7E-4D03-1D39-29EFEB120D98}"/>
              </a:ext>
            </a:extLst>
          </p:cNvPr>
          <p:cNvSpPr/>
          <p:nvPr/>
        </p:nvSpPr>
        <p:spPr>
          <a:xfrm>
            <a:off x="5465185" y="303399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72F4F-36F0-7B03-EB71-5EE4CE3EA1B3}"/>
              </a:ext>
            </a:extLst>
          </p:cNvPr>
          <p:cNvSpPr/>
          <p:nvPr/>
        </p:nvSpPr>
        <p:spPr>
          <a:xfrm>
            <a:off x="1075731" y="3279385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C89C7-2C00-3772-DBFF-D635CF47DB01}"/>
              </a:ext>
            </a:extLst>
          </p:cNvPr>
          <p:cNvSpPr/>
          <p:nvPr/>
        </p:nvSpPr>
        <p:spPr>
          <a:xfrm>
            <a:off x="2323402" y="3113592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DA160-E642-D34C-2F2B-3B07ECFB7D62}"/>
              </a:ext>
            </a:extLst>
          </p:cNvPr>
          <p:cNvSpPr/>
          <p:nvPr/>
        </p:nvSpPr>
        <p:spPr>
          <a:xfrm>
            <a:off x="3556288" y="3416650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BC680-D160-3FEF-E72B-64C060035F2E}"/>
              </a:ext>
            </a:extLst>
          </p:cNvPr>
          <p:cNvSpPr/>
          <p:nvPr/>
        </p:nvSpPr>
        <p:spPr>
          <a:xfrm>
            <a:off x="4803959" y="3107502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9227C-6971-2AAE-8817-EAF7D3435DC8}"/>
              </a:ext>
            </a:extLst>
          </p:cNvPr>
          <p:cNvSpPr/>
          <p:nvPr/>
        </p:nvSpPr>
        <p:spPr>
          <a:xfrm>
            <a:off x="6023163" y="3416649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A812D-3E5A-FCB0-D72A-C1226F0AB5A3}"/>
              </a:ext>
            </a:extLst>
          </p:cNvPr>
          <p:cNvSpPr/>
          <p:nvPr/>
        </p:nvSpPr>
        <p:spPr>
          <a:xfrm>
            <a:off x="7214994" y="3157536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49F10B-45C9-4FC7-930A-4E4C525329FC}"/>
              </a:ext>
            </a:extLst>
          </p:cNvPr>
          <p:cNvSpPr/>
          <p:nvPr/>
        </p:nvSpPr>
        <p:spPr>
          <a:xfrm>
            <a:off x="8403787" y="3416648"/>
            <a:ext cx="630815" cy="63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D9480-3E54-8A58-EDF1-1924DDFF7003}"/>
              </a:ext>
            </a:extLst>
          </p:cNvPr>
          <p:cNvSpPr/>
          <p:nvPr/>
        </p:nvSpPr>
        <p:spPr>
          <a:xfrm>
            <a:off x="9592580" y="3157536"/>
            <a:ext cx="719864" cy="719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R123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61021-EA99-91B8-C3E7-A31D2F499A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391139" y="934214"/>
            <a:ext cx="4389454" cy="2345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5729E-42F8-8287-EA83-EFE33B5EDB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638810" y="934214"/>
            <a:ext cx="3141783" cy="2179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72D71-8647-D1BC-00CF-A9214171714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871696" y="934214"/>
            <a:ext cx="1908897" cy="2482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6806C8-5842-1B8C-4A67-43D7D52D2E7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119367" y="934214"/>
            <a:ext cx="661226" cy="2173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AFA99-450C-DF89-BE39-E3F6C0EA369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0593" y="934214"/>
            <a:ext cx="557978" cy="248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B10B78-5B8F-99C1-67C0-282C234A35E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780593" y="934214"/>
            <a:ext cx="1749809" cy="2223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5ABB70-4C13-CB70-5DCA-74931CF9BD9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780593" y="934214"/>
            <a:ext cx="2938602" cy="248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8D0F6-542E-0CD7-68EF-33A7FDED0AF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780593" y="934214"/>
            <a:ext cx="4171919" cy="2223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000D0FC5-9A09-1871-A1BF-5FDD9FB021CB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 flipH="1" flipV="1">
            <a:off x="1932077" y="3203468"/>
            <a:ext cx="165793" cy="1247671"/>
          </a:xfrm>
          <a:prstGeom prst="curvedConnector3">
            <a:avLst>
              <a:gd name="adj1" fmla="val -137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665B03C-8391-EC87-ED32-B1AF809B8C86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2562785" y="2738553"/>
            <a:ext cx="137265" cy="2480557"/>
          </a:xfrm>
          <a:prstGeom prst="curvedConnector3">
            <a:avLst>
              <a:gd name="adj1" fmla="val 431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22D5EB13-E026-9F3E-F9B7-C996B01ADF16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169311" y="1960145"/>
            <a:ext cx="171883" cy="3728228"/>
          </a:xfrm>
          <a:prstGeom prst="curvedConnector3">
            <a:avLst>
              <a:gd name="adj1" fmla="val -543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99F80B3-A726-0643-1534-C86B33CF82A9}"/>
              </a:ext>
            </a:extLst>
          </p:cNvPr>
          <p:cNvCxnSpPr>
            <a:cxnSpLocks/>
            <a:stCxn id="5" idx="2"/>
            <a:endCxn id="9" idx="2"/>
          </p:cNvCxnSpPr>
          <p:nvPr/>
        </p:nvCxnSpPr>
        <p:spPr>
          <a:xfrm rot="16200000" flipH="1">
            <a:off x="3796223" y="1505116"/>
            <a:ext cx="137264" cy="4947432"/>
          </a:xfrm>
          <a:prstGeom prst="curvedConnector3">
            <a:avLst>
              <a:gd name="adj1" fmla="val 82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C80FD1A6-2B09-C862-9A0F-E88599FE5DE3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5400000" flipH="1" flipV="1">
            <a:off x="4399845" y="779644"/>
            <a:ext cx="121849" cy="6139263"/>
          </a:xfrm>
          <a:prstGeom prst="curvedConnector3">
            <a:avLst>
              <a:gd name="adj1" fmla="val -1049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6CAE3937-24AB-F6ED-A54B-24BD2EA067BB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16200000" flipH="1">
            <a:off x="4986536" y="314803"/>
            <a:ext cx="137263" cy="7328056"/>
          </a:xfrm>
          <a:prstGeom prst="curvedConnector3">
            <a:avLst>
              <a:gd name="adj1" fmla="val 102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7CF035A9-7528-D4D0-D12B-0997D312EF9C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5400000" flipH="1" flipV="1">
            <a:off x="5655425" y="-386887"/>
            <a:ext cx="32800" cy="8561373"/>
          </a:xfrm>
          <a:prstGeom prst="curvedConnector3">
            <a:avLst>
              <a:gd name="adj1" fmla="val -483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06B0BB49-2C85-C2BC-C5E0-F1ACDE20D1A7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6200000" flipH="1">
            <a:off x="5062634" y="1320583"/>
            <a:ext cx="43944" cy="4891592"/>
          </a:xfrm>
          <a:prstGeom prst="curvedConnector3">
            <a:avLst>
              <a:gd name="adj1" fmla="val 2062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09ED5E28-6F8B-F9F2-CDE8-7EA81467719D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4337162" y="2046054"/>
            <a:ext cx="303057" cy="3699761"/>
          </a:xfrm>
          <a:prstGeom prst="curvedConnector3">
            <a:avLst>
              <a:gd name="adj1" fmla="val 175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5C98BB0-3526-BF5E-02B8-1CF33B504B83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6229165" y="154052"/>
            <a:ext cx="132993" cy="7313702"/>
          </a:xfrm>
          <a:prstGeom prst="curvedConnector3">
            <a:avLst>
              <a:gd name="adj1" fmla="val 87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DCB4DE35-76A3-0A57-4215-281306585261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 flipV="1">
            <a:off x="5105132" y="2814027"/>
            <a:ext cx="1" cy="246687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4CC63AF7-D338-E827-C541-0B07AA7B1DDD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 flipH="1" flipV="1">
            <a:off x="6295444" y="1623714"/>
            <a:ext cx="2" cy="4847499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AC032B52-81FE-F628-0BAC-44126EFAEAA5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16200000" flipH="1">
            <a:off x="6299867" y="2557816"/>
            <a:ext cx="50034" cy="2411035"/>
          </a:xfrm>
          <a:prstGeom prst="curvedConnector3">
            <a:avLst>
              <a:gd name="adj1" fmla="val 2004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538B7AEB-4861-6C87-AF2C-63746C76DBFC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16200000" flipH="1">
            <a:off x="6764708" y="2092976"/>
            <a:ext cx="309146" cy="3599828"/>
          </a:xfrm>
          <a:prstGeom prst="curvedConnector3">
            <a:avLst>
              <a:gd name="adj1" fmla="val 314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D6A48B1B-3B76-0754-865B-7992B0DE0036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7466398" y="1391285"/>
            <a:ext cx="139083" cy="4833145"/>
          </a:xfrm>
          <a:prstGeom prst="curvedConnector3">
            <a:avLst>
              <a:gd name="adj1" fmla="val 589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D36D512F-B65E-E475-3F2A-1350F830A95E}"/>
              </a:ext>
            </a:extLst>
          </p:cNvPr>
          <p:cNvCxnSpPr>
            <a:cxnSpLocks/>
            <a:stCxn id="9" idx="2"/>
            <a:endCxn id="12" idx="2"/>
          </p:cNvCxnSpPr>
          <p:nvPr/>
        </p:nvCxnSpPr>
        <p:spPr>
          <a:xfrm rot="5400000" flipH="1" flipV="1">
            <a:off x="8060509" y="2155461"/>
            <a:ext cx="170064" cy="3613941"/>
          </a:xfrm>
          <a:prstGeom prst="curvedConnector3">
            <a:avLst>
              <a:gd name="adj1" fmla="val -1023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1E192B67-2FAD-C5AA-7CB4-FA9EC9CAFF2A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16200000" flipH="1">
            <a:off x="8696933" y="2621820"/>
            <a:ext cx="89049" cy="2422110"/>
          </a:xfrm>
          <a:prstGeom prst="curvedConnector3">
            <a:avLst>
              <a:gd name="adj1" fmla="val 1922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41C5B726-C6BF-6506-FDC2-F079B578BDD0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5400000" flipH="1" flipV="1">
            <a:off x="9250821" y="3345773"/>
            <a:ext cx="170063" cy="1233317"/>
          </a:xfrm>
          <a:prstGeom prst="curvedConnector3">
            <a:avLst>
              <a:gd name="adj1" fmla="val -1002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4F4973F-F97D-B0AA-739D-1D42E2F46A65}"/>
              </a:ext>
            </a:extLst>
          </p:cNvPr>
          <p:cNvCxnSpPr>
            <a:stCxn id="4" idx="3"/>
          </p:cNvCxnSpPr>
          <p:nvPr/>
        </p:nvCxnSpPr>
        <p:spPr>
          <a:xfrm flipV="1">
            <a:off x="6096000" y="618806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0E1B0ED-3E27-8C93-FAAC-A37916C1D602}"/>
              </a:ext>
            </a:extLst>
          </p:cNvPr>
          <p:cNvCxnSpPr/>
          <p:nvPr/>
        </p:nvCxnSpPr>
        <p:spPr>
          <a:xfrm flipV="1">
            <a:off x="1708409" y="3611271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9AE06B-695E-740D-11AC-958CCDCA42C4}"/>
              </a:ext>
            </a:extLst>
          </p:cNvPr>
          <p:cNvCxnSpPr/>
          <p:nvPr/>
        </p:nvCxnSpPr>
        <p:spPr>
          <a:xfrm flipV="1">
            <a:off x="2954217" y="3416648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FD6B748-13E7-C0B5-484A-65F4C89BAD43}"/>
              </a:ext>
            </a:extLst>
          </p:cNvPr>
          <p:cNvCxnSpPr/>
          <p:nvPr/>
        </p:nvCxnSpPr>
        <p:spPr>
          <a:xfrm flipV="1">
            <a:off x="4200391" y="3749364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A31900-E50F-D842-0D37-FE3DBB583F9C}"/>
              </a:ext>
            </a:extLst>
          </p:cNvPr>
          <p:cNvCxnSpPr/>
          <p:nvPr/>
        </p:nvCxnSpPr>
        <p:spPr>
          <a:xfrm flipV="1">
            <a:off x="5429255" y="3440216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73EC3C-EF6C-B7A5-A8AE-110A6DA8BF15}"/>
              </a:ext>
            </a:extLst>
          </p:cNvPr>
          <p:cNvCxnSpPr/>
          <p:nvPr/>
        </p:nvCxnSpPr>
        <p:spPr>
          <a:xfrm flipV="1">
            <a:off x="6656503" y="3732055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55107D3-3C18-9426-BD8F-47531C597DE8}"/>
              </a:ext>
            </a:extLst>
          </p:cNvPr>
          <p:cNvCxnSpPr>
            <a:cxnSpLocks/>
          </p:cNvCxnSpPr>
          <p:nvPr/>
        </p:nvCxnSpPr>
        <p:spPr>
          <a:xfrm flipV="1">
            <a:off x="7845809" y="3509034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7223B32-65A1-1DF6-D988-CE9B64174F70}"/>
              </a:ext>
            </a:extLst>
          </p:cNvPr>
          <p:cNvCxnSpPr>
            <a:cxnSpLocks/>
          </p:cNvCxnSpPr>
          <p:nvPr/>
        </p:nvCxnSpPr>
        <p:spPr>
          <a:xfrm flipV="1">
            <a:off x="9034603" y="3732055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93646E1-A954-AD24-868B-E1EF1D3785A2}"/>
              </a:ext>
            </a:extLst>
          </p:cNvPr>
          <p:cNvCxnSpPr>
            <a:cxnSpLocks/>
          </p:cNvCxnSpPr>
          <p:nvPr/>
        </p:nvCxnSpPr>
        <p:spPr>
          <a:xfrm flipV="1">
            <a:off x="10312444" y="3588958"/>
            <a:ext cx="24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6653E24-FB72-376F-979F-B9039974DD3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80592" y="0"/>
            <a:ext cx="1" cy="3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4</cp:revision>
  <dcterms:created xsi:type="dcterms:W3CDTF">2022-06-13T11:56:46Z</dcterms:created>
  <dcterms:modified xsi:type="dcterms:W3CDTF">2022-06-17T11:33:38Z</dcterms:modified>
</cp:coreProperties>
</file>