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1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6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AD203C-F940-4F19-9741-14D29733AC0B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CB057-6E35-4D24-8F63-214675BF1A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 err="1" smtClean="0"/>
              <a:t>Metacompiladores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A" dirty="0" smtClean="0"/>
              <a:t>Presentado por: </a:t>
            </a:r>
            <a:endParaRPr lang="en-US" dirty="0" smtClean="0"/>
          </a:p>
          <a:p>
            <a:r>
              <a:rPr lang="es-PA" dirty="0" smtClean="0"/>
              <a:t>Alexander Morgan </a:t>
            </a:r>
          </a:p>
          <a:p>
            <a:r>
              <a:rPr lang="es-PA" dirty="0" smtClean="0"/>
              <a:t>Materia: Compiladore</a:t>
            </a:r>
            <a:r>
              <a:rPr lang="es-PA" dirty="0"/>
              <a:t>s</a:t>
            </a:r>
            <a:endParaRPr lang="es-PA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8447203" y="5658195"/>
            <a:ext cx="2712922" cy="13542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de Mayo 2018</a:t>
            </a:r>
          </a:p>
          <a:p>
            <a:pPr algn="ctr"/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51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64087"/>
            <a:ext cx="10515600" cy="1325563"/>
          </a:xfrm>
        </p:spPr>
        <p:txBody>
          <a:bodyPr/>
          <a:lstStyle/>
          <a:p>
            <a:pPr algn="ctr"/>
            <a:r>
              <a:rPr lang="es-PA" dirty="0" smtClean="0"/>
              <a:t>Compilador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2971" y="1534087"/>
            <a:ext cx="4438650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Un compilador es un programa informático que traduce un programa que ha sido escrito en un lenguaje de programación a un lenguaje </a:t>
            </a:r>
            <a:r>
              <a:rPr lang="es-ES" dirty="0" err="1" smtClean="0"/>
              <a:t>común,reúne</a:t>
            </a:r>
            <a:r>
              <a:rPr lang="es-ES" dirty="0" smtClean="0"/>
              <a:t> diversos elementos o fragmentos en una misma unidad. usualmente lenguaje de máquina, aunque también puede ser traducido a un código intermedio (</a:t>
            </a:r>
            <a:r>
              <a:rPr lang="es-ES" dirty="0" err="1" smtClean="0"/>
              <a:t>bytecode</a:t>
            </a:r>
            <a:r>
              <a:rPr lang="es-ES" dirty="0" smtClean="0"/>
              <a:t>) o a texto. </a:t>
            </a:r>
          </a:p>
          <a:p>
            <a:r>
              <a:rPr lang="es-ES" dirty="0" smtClean="0"/>
              <a:t>Este proceso de traducción se conoce como compilación, compilar consiste en traducir un programa escrito en un cierto lenguaje a otro</a:t>
            </a:r>
            <a:endParaRPr lang="en-US" dirty="0"/>
          </a:p>
        </p:txBody>
      </p:sp>
      <p:pic>
        <p:nvPicPr>
          <p:cNvPr id="1026" name="Picture 2" descr="Resultado de imagen para flex metacompilad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" t="22596" r="6631" b="4645"/>
          <a:stretch/>
        </p:blipFill>
        <p:spPr bwMode="auto">
          <a:xfrm>
            <a:off x="6096001" y="2036618"/>
            <a:ext cx="5245332" cy="31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9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 err="1" smtClean="0"/>
              <a:t>Metacompiladores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75997" y="1795621"/>
            <a:ext cx="10018713" cy="3124201"/>
          </a:xfrm>
        </p:spPr>
        <p:txBody>
          <a:bodyPr/>
          <a:lstStyle/>
          <a:p>
            <a:r>
              <a:rPr lang="es-ES" dirty="0" smtClean="0"/>
              <a:t>Un </a:t>
            </a:r>
            <a:r>
              <a:rPr lang="es-ES" dirty="0" err="1" smtClean="0"/>
              <a:t>metacompilador</a:t>
            </a:r>
            <a:r>
              <a:rPr lang="es-ES" dirty="0" smtClean="0"/>
              <a:t> es programa que acepta como entrada la descripción de un lenguaje y produce el compilador de dicho lenguaje</a:t>
            </a:r>
          </a:p>
          <a:p>
            <a:r>
              <a:rPr lang="es-ES" dirty="0" smtClean="0"/>
              <a:t>Por lo regular hay 2 tipos de </a:t>
            </a:r>
            <a:r>
              <a:rPr lang="es-ES" dirty="0" err="1" smtClean="0"/>
              <a:t>metacompiladores</a:t>
            </a:r>
            <a:r>
              <a:rPr lang="es-ES" dirty="0" smtClean="0"/>
              <a:t>, los que trabajan con expresiones regulares y aquellos que lo hacen con </a:t>
            </a:r>
            <a:r>
              <a:rPr lang="es-ES" dirty="0" err="1" smtClean="0"/>
              <a:t>grámaticas</a:t>
            </a:r>
            <a:r>
              <a:rPr lang="es-ES" dirty="0" smtClean="0"/>
              <a:t> libre de contexto.</a:t>
            </a:r>
          </a:p>
        </p:txBody>
      </p:sp>
    </p:spTree>
    <p:extLst>
      <p:ext uri="{BB962C8B-B14F-4D97-AF65-F5344CB8AC3E}">
        <p14:creationId xmlns:p14="http://schemas.microsoft.com/office/powerpoint/2010/main" val="2271145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 err="1" smtClean="0"/>
              <a:t>Metacompiladores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217820"/>
            <a:ext cx="10018713" cy="3124201"/>
          </a:xfrm>
        </p:spPr>
        <p:txBody>
          <a:bodyPr/>
          <a:lstStyle/>
          <a:p>
            <a:r>
              <a:rPr lang="es-PA" dirty="0" smtClean="0"/>
              <a:t>No existen </a:t>
            </a:r>
            <a:r>
              <a:rPr lang="es-PA" dirty="0" err="1" smtClean="0"/>
              <a:t>metacompiladores</a:t>
            </a:r>
            <a:r>
              <a:rPr lang="es-PA" dirty="0" smtClean="0"/>
              <a:t> completos, pero si parciales que permiten añadir código para completar el resto del compilador.</a:t>
            </a:r>
          </a:p>
          <a:p>
            <a:r>
              <a:rPr lang="es-ES" dirty="0" smtClean="0"/>
              <a:t>Ejemplos clásicos son </a:t>
            </a:r>
            <a:r>
              <a:rPr lang="es-ES" dirty="0" err="1" smtClean="0"/>
              <a:t>Lex</a:t>
            </a:r>
            <a:r>
              <a:rPr lang="es-ES" dirty="0" smtClean="0"/>
              <a:t> (generador de analizadores léxicos) y </a:t>
            </a:r>
            <a:r>
              <a:rPr lang="es-ES" dirty="0" err="1" smtClean="0"/>
              <a:t>Yacc</a:t>
            </a:r>
            <a:r>
              <a:rPr lang="es-ES" dirty="0" smtClean="0"/>
              <a:t> (generador de analizadores sintácticos).</a:t>
            </a:r>
            <a:endParaRPr lang="en-US" dirty="0" smtClean="0"/>
          </a:p>
          <a:p>
            <a:r>
              <a:rPr lang="es-PA" dirty="0" smtClean="0"/>
              <a:t>Entre otros ejemplos de compiladores están: FLEX, BISON, JAVACC, JLEX, CUP, </a:t>
            </a:r>
            <a:r>
              <a:rPr lang="es-PA" dirty="0" err="1" smtClean="0"/>
              <a:t>etc</a:t>
            </a:r>
            <a:endParaRPr lang="es-P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9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A" dirty="0" smtClean="0"/>
              <a:t>FLEX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153652"/>
            <a:ext cx="10018713" cy="3124201"/>
          </a:xfrm>
        </p:spPr>
        <p:txBody>
          <a:bodyPr>
            <a:normAutofit/>
          </a:bodyPr>
          <a:lstStyle/>
          <a:p>
            <a:r>
              <a:rPr lang="es-ES" b="1" dirty="0" smtClean="0"/>
              <a:t>¿</a:t>
            </a:r>
            <a:r>
              <a:rPr lang="es-ES" b="1" dirty="0"/>
              <a:t>Qué es y qué hace FLEX</a:t>
            </a:r>
            <a:r>
              <a:rPr lang="es-ES" b="1" dirty="0" smtClean="0"/>
              <a:t>?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FLEX </a:t>
            </a:r>
            <a:r>
              <a:rPr lang="es-ES" dirty="0"/>
              <a:t>es un generador de programas para lo cual toma una especificación léxica basada en expresiones regulares y produce un programa (Analizador) que encuentra en un texto (por ejemplo: entrada.txt) aquellas secuencias de caracteres que concuerdan con alguna de las expresiones regulares y ejecuta la acción que le haya sido asociada en la especificación léxica.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8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410" y="2605456"/>
            <a:ext cx="10018713" cy="1752599"/>
          </a:xfrm>
        </p:spPr>
        <p:txBody>
          <a:bodyPr>
            <a:noAutofit/>
          </a:bodyPr>
          <a:lstStyle/>
          <a:p>
            <a:r>
              <a:rPr lang="es-PA" sz="16600" dirty="0" smtClean="0"/>
              <a:t>GRACIAS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16314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33</TotalTime>
  <Words>202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Metacompiladores</vt:lpstr>
      <vt:lpstr>Compilador</vt:lpstr>
      <vt:lpstr>Metacompiladores</vt:lpstr>
      <vt:lpstr>Metacompiladores</vt:lpstr>
      <vt:lpstr>FLEX</vt:lpstr>
      <vt:lpstr>GRACIAS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Metacompiladores</dc:title>
  <dc:creator>Alexander Morgan</dc:creator>
  <cp:lastModifiedBy>Alexander Morgan</cp:lastModifiedBy>
  <cp:revision>6</cp:revision>
  <dcterms:created xsi:type="dcterms:W3CDTF">2018-05-28T01:19:02Z</dcterms:created>
  <dcterms:modified xsi:type="dcterms:W3CDTF">2018-05-28T01:52:15Z</dcterms:modified>
</cp:coreProperties>
</file>