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3F57-FCD2-4D66-B3DC-CB64CA216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B614-5EA8-035D-86FB-43C76F469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AD03-7035-A817-41D4-B4A0D84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3E5B-DC6D-BB78-9C28-27E2B8F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73D1-33CD-3CBB-210A-80311E8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B228-27FB-F833-E452-3801E6E8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021B-BA7F-7586-8244-39CFBA0E8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E7F7A-42A7-8C4C-226D-800650F3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706E-AD38-9CE8-B9D1-1FA32B5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6729-E43E-5450-EE0A-751B794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0F84D-709B-91A4-DF7A-72FE5D94F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0E669-E71F-D961-B6E5-18F78B95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2DF5-51C5-2722-344B-F2EA2F53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0EAC1-6795-6A99-85C2-BD6AFEE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4C108-42F5-FA2E-ECEF-63605FE4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A268-F2A7-FBF5-264D-61EB5A1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E151-FDC6-9872-1EC2-E6B148E2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C326-C16A-DA90-296E-7C5923DF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4B04-D81B-DC63-2B9B-E95EFE87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7CCA-50DB-6481-FA3F-7AFED05A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D2F8-3FB0-F141-9C25-D97965A8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AC43-94B0-9BDF-2C39-3A4694E9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66A1-7076-BB64-1481-74E96CA6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A168-ACFB-94FE-6DC3-F5C8E194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5B92-3605-3AB2-2D09-6533363E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C30-18EC-5F56-5467-5E770B32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9B8F-FE69-F861-F873-774B4E17A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43135-2EB6-C26D-3B4D-B79642EC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95F-1FD4-122A-C665-7F22A725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E20D-E308-7C94-C40B-19D384E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7702-DF00-9DAB-422F-987A90A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90A-508B-3C41-13F0-998D72D0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6A62-F67B-2158-6026-B7F70F0B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450E-6C24-DC50-E92D-3F973619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809A6-5444-9BF0-71DB-B160910DE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69937-6396-C608-7011-8FF19A47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32038-61FB-03BE-2DC9-BA3555C2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CA3DC-586E-70F3-FB2C-7259B356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8A6F-9204-1C62-0761-296D6B9C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42F1-8346-009E-2E5A-FF45B4A5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843F7-25D3-212A-A09D-4B72CACA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BD490-F808-5CC3-DF3A-3091DF3E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EBEF3-3750-DDF6-5AB5-F9A6B888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B369B-29E0-E444-AA4B-725B7AC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2DDA6-A5EB-379B-3D4D-3DCFAE1C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1B53C-8F83-8FAD-39BB-862F0979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4956-9E3C-2813-8CE8-E8F1E15C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7D84-81A6-AA94-7697-B678F3EC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0E493-2F88-F1F4-14CD-463C45C0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84F5-F16F-7829-EAA0-B9F3D19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D5E6-3DB9-BB16-7533-59B1C56F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7D71-2B69-E629-801F-BAEEE993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A97A-7933-313F-F683-51F3AD71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17BA5-AEA7-B7F2-3DCA-1A02C835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5555-CCCA-5F67-E37F-A9631E7A9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1563-67F2-6661-A42B-32053726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F0C5-DEE9-62C8-6F46-12124EF7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AE98-F15B-E5D6-13E9-07A8929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3D81A-5196-8F36-8BC1-6F3273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442C1-E11A-A291-0849-2EB7ADE0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9E58-0F70-4C2C-82E8-179D37B8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66A0-5322-4C3A-A361-2E2075FA7821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528C-5D31-D214-6619-E8159E2EB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9BC7-D61B-89DD-4E39-CF5569FBA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D9B1-1A47-4DB3-8446-7C7D11CD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3D32A1-7D4E-9037-CE90-846975403AAE}"/>
              </a:ext>
            </a:extLst>
          </p:cNvPr>
          <p:cNvSpPr/>
          <p:nvPr/>
        </p:nvSpPr>
        <p:spPr>
          <a:xfrm>
            <a:off x="1564597" y="1446237"/>
            <a:ext cx="1080052" cy="563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Inputs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C94C98C-526B-6D60-917C-A6624850355A}"/>
              </a:ext>
            </a:extLst>
          </p:cNvPr>
          <p:cNvSpPr/>
          <p:nvPr/>
        </p:nvSpPr>
        <p:spPr>
          <a:xfrm>
            <a:off x="2874682" y="1452282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95B081D8-1734-77E4-697D-C2406D19270E}"/>
              </a:ext>
            </a:extLst>
          </p:cNvPr>
          <p:cNvSpPr/>
          <p:nvPr/>
        </p:nvSpPr>
        <p:spPr>
          <a:xfrm>
            <a:off x="2922493" y="1525592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50798711-4A76-CDDA-4AD1-4AA531998372}"/>
              </a:ext>
            </a:extLst>
          </p:cNvPr>
          <p:cNvSpPr/>
          <p:nvPr/>
        </p:nvSpPr>
        <p:spPr>
          <a:xfrm>
            <a:off x="2970304" y="1598902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1DConv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8A33EB-1759-FBA1-10D4-DB49A4067562}"/>
              </a:ext>
            </a:extLst>
          </p:cNvPr>
          <p:cNvSpPr/>
          <p:nvPr/>
        </p:nvSpPr>
        <p:spPr>
          <a:xfrm>
            <a:off x="4612634" y="1598902"/>
            <a:ext cx="1069787" cy="41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1DPooling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F09710D1-9A43-4FAD-2D8D-304307C183AB}"/>
              </a:ext>
            </a:extLst>
          </p:cNvPr>
          <p:cNvSpPr/>
          <p:nvPr/>
        </p:nvSpPr>
        <p:spPr>
          <a:xfrm>
            <a:off x="5783126" y="1595960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LSTM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2CACD292-47E6-9206-4E94-48AFCDA50B18}"/>
              </a:ext>
            </a:extLst>
          </p:cNvPr>
          <p:cNvSpPr/>
          <p:nvPr/>
        </p:nvSpPr>
        <p:spPr>
          <a:xfrm>
            <a:off x="7061503" y="1593019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LSTM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C6E58865-1A44-F0FC-F3D6-498B7EC2C475}"/>
              </a:ext>
            </a:extLst>
          </p:cNvPr>
          <p:cNvSpPr/>
          <p:nvPr/>
        </p:nvSpPr>
        <p:spPr>
          <a:xfrm>
            <a:off x="8339880" y="1598902"/>
            <a:ext cx="1278965" cy="4162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LSTM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25CADB-EBB7-A32E-2F53-F7BB14EBFA23}"/>
              </a:ext>
            </a:extLst>
          </p:cNvPr>
          <p:cNvSpPr/>
          <p:nvPr/>
        </p:nvSpPr>
        <p:spPr>
          <a:xfrm>
            <a:off x="9719550" y="1525592"/>
            <a:ext cx="1080052" cy="5632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5A8D-C8D8-ACF4-0C75-337A9A88C517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644649" y="1727846"/>
            <a:ext cx="405741" cy="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9DA35-45A4-CFD3-929B-8B940F721D88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 flipV="1">
            <a:off x="4121373" y="1804098"/>
            <a:ext cx="491261" cy="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C2F31-5B4C-68CD-449F-2A5371CBC161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5682421" y="1804098"/>
            <a:ext cx="22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E81876-54CA-8FF9-6AEF-D611D9E9754B}"/>
              </a:ext>
            </a:extLst>
          </p:cNvPr>
          <p:cNvCxnSpPr>
            <a:stCxn id="9" idx="5"/>
            <a:endCxn id="10" idx="2"/>
          </p:cNvCxnSpPr>
          <p:nvPr/>
        </p:nvCxnSpPr>
        <p:spPr>
          <a:xfrm flipV="1">
            <a:off x="6934195" y="1801157"/>
            <a:ext cx="255205" cy="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148D4-0A5E-4795-BFC4-0FB198D3AD4B}"/>
              </a:ext>
            </a:extLst>
          </p:cNvPr>
          <p:cNvCxnSpPr>
            <a:stCxn id="10" idx="5"/>
            <a:endCxn id="11" idx="2"/>
          </p:cNvCxnSpPr>
          <p:nvPr/>
        </p:nvCxnSpPr>
        <p:spPr>
          <a:xfrm>
            <a:off x="8212572" y="1801157"/>
            <a:ext cx="255205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619229-5C77-FDDE-9C69-8C30B917EF3C}"/>
              </a:ext>
            </a:extLst>
          </p:cNvPr>
          <p:cNvCxnSpPr>
            <a:stCxn id="11" idx="5"/>
            <a:endCxn id="13" idx="2"/>
          </p:cNvCxnSpPr>
          <p:nvPr/>
        </p:nvCxnSpPr>
        <p:spPr>
          <a:xfrm>
            <a:off x="9490949" y="1807040"/>
            <a:ext cx="228601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0A0B586-7001-E96E-B4A1-96C9AB6642A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V="1">
            <a:off x="5682421" y="1593019"/>
            <a:ext cx="2146461" cy="211079"/>
          </a:xfrm>
          <a:prstGeom prst="bentConnector4">
            <a:avLst>
              <a:gd name="adj1" fmla="val 5388"/>
              <a:gd name="adj2" fmla="val 2207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F1A6F31-699C-141C-6A8A-A7ADAA2B93C8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V="1">
            <a:off x="5682421" y="1598902"/>
            <a:ext cx="3424838" cy="205196"/>
          </a:xfrm>
          <a:prstGeom prst="bentConnector4">
            <a:avLst>
              <a:gd name="adj1" fmla="val 3407"/>
              <a:gd name="adj2" fmla="val 2264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6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Morin, Alex</dc:creator>
  <cp:lastModifiedBy>Morin, Alex</cp:lastModifiedBy>
  <cp:revision>1</cp:revision>
  <dcterms:created xsi:type="dcterms:W3CDTF">2022-05-07T15:19:39Z</dcterms:created>
  <dcterms:modified xsi:type="dcterms:W3CDTF">2022-05-07T15:30:40Z</dcterms:modified>
</cp:coreProperties>
</file>