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85" r:id="rId3"/>
    <p:sldId id="291" r:id="rId4"/>
    <p:sldId id="289" r:id="rId5"/>
    <p:sldId id="287" r:id="rId6"/>
    <p:sldId id="290" r:id="rId7"/>
    <p:sldId id="284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19" autoAdjust="0"/>
  </p:normalViewPr>
  <p:slideViewPr>
    <p:cSldViewPr>
      <p:cViewPr varScale="1">
        <p:scale>
          <a:sx n="68" d="100"/>
          <a:sy n="68" d="100"/>
        </p:scale>
        <p:origin x="1207" y="2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241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B6F51-96A9-4A55-9DEE-FF786F2E52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F2529-BB63-494A-8D98-70E229FE5656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0A91AFB2-4A2E-4732-AF20-FBC7DB9050FA}" type="parTrans" cxnId="{868113C2-C7DB-40F8-853C-BB054258D6FF}">
      <dgm:prSet/>
      <dgm:spPr/>
      <dgm:t>
        <a:bodyPr/>
        <a:lstStyle/>
        <a:p>
          <a:endParaRPr lang="en-US"/>
        </a:p>
      </dgm:t>
    </dgm:pt>
    <dgm:pt modelId="{B9F08773-20A5-4487-8048-C7F72BA4B7AD}" type="sibTrans" cxnId="{868113C2-C7DB-40F8-853C-BB054258D6FF}">
      <dgm:prSet/>
      <dgm:spPr/>
      <dgm:t>
        <a:bodyPr/>
        <a:lstStyle/>
        <a:p>
          <a:endParaRPr lang="en-US"/>
        </a:p>
      </dgm:t>
    </dgm:pt>
    <dgm:pt modelId="{7CCAD246-BB1F-44E1-AD48-8D550891299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 smtClean="0"/>
            <a:t>CustomerDetailEdit</a:t>
          </a:r>
          <a:endParaRPr lang="en-US" dirty="0"/>
        </a:p>
      </dgm:t>
    </dgm:pt>
    <dgm:pt modelId="{72B59536-4890-44DE-90F6-B5B00A3A0DEC}" type="parTrans" cxnId="{7A904C2F-604C-4B54-BD46-1105C1DA2C00}">
      <dgm:prSet/>
      <dgm:spPr/>
      <dgm:t>
        <a:bodyPr/>
        <a:lstStyle/>
        <a:p>
          <a:endParaRPr lang="en-US"/>
        </a:p>
      </dgm:t>
    </dgm:pt>
    <dgm:pt modelId="{9D666839-2AC9-4489-939F-1137732CA4F0}" type="sibTrans" cxnId="{7A904C2F-604C-4B54-BD46-1105C1DA2C00}">
      <dgm:prSet/>
      <dgm:spPr/>
      <dgm:t>
        <a:bodyPr/>
        <a:lstStyle/>
        <a:p>
          <a:endParaRPr lang="en-US"/>
        </a:p>
      </dgm:t>
    </dgm:pt>
    <dgm:pt modelId="{36FB2AE7-ADE2-41E3-BD7B-22955DF9984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 smtClean="0"/>
            <a:t>CustomerSection</a:t>
          </a:r>
          <a:r>
            <a:rPr lang="en-US" dirty="0" smtClean="0"/>
            <a:t> (repeating as deep as necessary)</a:t>
          </a:r>
          <a:endParaRPr lang="en-US" dirty="0"/>
        </a:p>
      </dgm:t>
    </dgm:pt>
    <dgm:pt modelId="{B4981DC2-20E6-4F17-9EA0-643AA8C05E94}" type="parTrans" cxnId="{DDBC81B0-7C22-47BA-893C-7C0B7009B3B3}">
      <dgm:prSet/>
      <dgm:spPr/>
      <dgm:t>
        <a:bodyPr/>
        <a:lstStyle/>
        <a:p>
          <a:endParaRPr lang="en-US"/>
        </a:p>
      </dgm:t>
    </dgm:pt>
    <dgm:pt modelId="{29AC787A-F0BB-4276-9BCF-B7B1DB6DD30C}" type="sibTrans" cxnId="{DDBC81B0-7C22-47BA-893C-7C0B7009B3B3}">
      <dgm:prSet/>
      <dgm:spPr/>
      <dgm:t>
        <a:bodyPr/>
        <a:lstStyle/>
        <a:p>
          <a:endParaRPr lang="en-US"/>
        </a:p>
      </dgm:t>
    </dgm:pt>
    <dgm:pt modelId="{C3F1940B-C05D-490B-ADAE-51631AE43B72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AutoComplete</a:t>
          </a:r>
          <a:endParaRPr lang="en-US" dirty="0"/>
        </a:p>
      </dgm:t>
    </dgm:pt>
    <dgm:pt modelId="{0CD091D9-9AD6-456E-A514-ADBE80B7E88B}" type="parTrans" cxnId="{0355CB7F-72B4-46C3-9E41-CCB02C04FC0C}">
      <dgm:prSet/>
      <dgm:spPr/>
      <dgm:t>
        <a:bodyPr/>
        <a:lstStyle/>
        <a:p>
          <a:endParaRPr lang="en-US"/>
        </a:p>
      </dgm:t>
    </dgm:pt>
    <dgm:pt modelId="{AD96C062-E754-40B9-9033-83524B0D1888}" type="sibTrans" cxnId="{0355CB7F-72B4-46C3-9E41-CCB02C04FC0C}">
      <dgm:prSet/>
      <dgm:spPr/>
      <dgm:t>
        <a:bodyPr/>
        <a:lstStyle/>
        <a:p>
          <a:endParaRPr lang="en-US"/>
        </a:p>
      </dgm:t>
    </dgm:pt>
    <dgm:pt modelId="{5849EACB-4C12-45FD-913A-CF3486F2991E}">
      <dgm:prSet phldrT="[Text]"/>
      <dgm:spPr>
        <a:solidFill>
          <a:schemeClr val="accent6"/>
        </a:solidFill>
      </dgm:spPr>
      <dgm:t>
        <a:bodyPr/>
        <a:lstStyle/>
        <a:p>
          <a:r>
            <a:rPr lang="en-US" smtClean="0"/>
            <a:t>CustomerSection</a:t>
          </a:r>
          <a:endParaRPr lang="en-US" dirty="0"/>
        </a:p>
      </dgm:t>
    </dgm:pt>
    <dgm:pt modelId="{D3F7F743-A4C9-42F3-98C3-F7B591E6013E}" type="parTrans" cxnId="{399FDD97-13DD-41EC-8022-9B62157C6378}">
      <dgm:prSet/>
      <dgm:spPr/>
      <dgm:t>
        <a:bodyPr/>
        <a:lstStyle/>
        <a:p>
          <a:endParaRPr lang="en-US"/>
        </a:p>
      </dgm:t>
    </dgm:pt>
    <dgm:pt modelId="{F5B1F9D7-C939-4B65-98BD-9966E2F32C51}" type="sibTrans" cxnId="{399FDD97-13DD-41EC-8022-9B62157C6378}">
      <dgm:prSet/>
      <dgm:spPr/>
      <dgm:t>
        <a:bodyPr/>
        <a:lstStyle/>
        <a:p>
          <a:endParaRPr lang="en-US"/>
        </a:p>
      </dgm:t>
    </dgm:pt>
    <dgm:pt modelId="{5EF33C6D-D901-48C1-8BCF-75C8FDD97130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F032CEFA-7B9E-4868-B768-D2E4A0DFB6F2}" type="parTrans" cxnId="{EB476856-63CF-47DC-8BCF-510BAC1939ED}">
      <dgm:prSet/>
      <dgm:spPr/>
      <dgm:t>
        <a:bodyPr/>
        <a:lstStyle/>
        <a:p>
          <a:endParaRPr lang="en-US"/>
        </a:p>
      </dgm:t>
    </dgm:pt>
    <dgm:pt modelId="{9CC8DB1E-6DE8-40B4-B6D9-EE9833DB7B1D}" type="sibTrans" cxnId="{EB476856-63CF-47DC-8BCF-510BAC1939ED}">
      <dgm:prSet/>
      <dgm:spPr/>
      <dgm:t>
        <a:bodyPr/>
        <a:lstStyle/>
        <a:p>
          <a:endParaRPr lang="en-US"/>
        </a:p>
      </dgm:t>
    </dgm:pt>
    <dgm:pt modelId="{830F1437-48D7-4204-9CEE-386F22BA0C7F}">
      <dgm:prSet phldrT="[Text]"/>
      <dgm:spPr/>
      <dgm:t>
        <a:bodyPr/>
        <a:lstStyle/>
        <a:p>
          <a:r>
            <a:rPr lang="en-US" dirty="0" smtClean="0"/>
            <a:t>Column</a:t>
          </a:r>
          <a:endParaRPr lang="en-US" dirty="0"/>
        </a:p>
      </dgm:t>
    </dgm:pt>
    <dgm:pt modelId="{7172ED49-31E9-44CB-B111-F91C94D49A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 smtClean="0"/>
            <a:t>CustomerDetailView</a:t>
          </a:r>
          <a:endParaRPr lang="en-US" dirty="0"/>
        </a:p>
      </dgm:t>
    </dgm:pt>
    <dgm:pt modelId="{3026F094-B7CD-4DF6-8EFD-E774056FD99F}" type="sibTrans" cxnId="{69A41A0A-F0EE-4693-8E71-660C8739A7AE}">
      <dgm:prSet/>
      <dgm:spPr/>
      <dgm:t>
        <a:bodyPr/>
        <a:lstStyle/>
        <a:p>
          <a:endParaRPr lang="en-US"/>
        </a:p>
      </dgm:t>
    </dgm:pt>
    <dgm:pt modelId="{403FF21F-63C3-4D88-AC2D-68C50E1958BC}" type="parTrans" cxnId="{69A41A0A-F0EE-4693-8E71-660C8739A7AE}">
      <dgm:prSet/>
      <dgm:spPr/>
      <dgm:t>
        <a:bodyPr/>
        <a:lstStyle/>
        <a:p>
          <a:endParaRPr lang="en-US"/>
        </a:p>
      </dgm:t>
    </dgm:pt>
    <dgm:pt modelId="{90122B1D-FA76-4B7A-A3DB-2CD2AC02F017}" type="sibTrans" cxnId="{1A6A5B26-7509-4111-9E80-A8C22F2E8AD4}">
      <dgm:prSet/>
      <dgm:spPr/>
      <dgm:t>
        <a:bodyPr/>
        <a:lstStyle/>
        <a:p>
          <a:endParaRPr lang="en-US"/>
        </a:p>
      </dgm:t>
    </dgm:pt>
    <dgm:pt modelId="{F2704827-8DCD-479E-9A5A-C8114E131A32}" type="parTrans" cxnId="{1A6A5B26-7509-4111-9E80-A8C22F2E8AD4}">
      <dgm:prSet/>
      <dgm:spPr/>
      <dgm:t>
        <a:bodyPr/>
        <a:lstStyle/>
        <a:p>
          <a:endParaRPr lang="en-US"/>
        </a:p>
      </dgm:t>
    </dgm:pt>
    <dgm:pt modelId="{0C35A8F1-AD30-4B09-846B-1D4C874A78C3}">
      <dgm:prSet phldrT="[Text]"/>
      <dgm:spPr>
        <a:solidFill>
          <a:schemeClr val="accent6"/>
        </a:solidFill>
      </dgm:spPr>
      <dgm:t>
        <a:bodyPr/>
        <a:lstStyle/>
        <a:p>
          <a:r>
            <a:rPr lang="en-US" smtClean="0"/>
            <a:t>CustomerDetailEdit</a:t>
          </a:r>
          <a:endParaRPr lang="en-US" dirty="0"/>
        </a:p>
      </dgm:t>
    </dgm:pt>
    <dgm:pt modelId="{2A4AECB2-5AEE-4E82-9821-5F192BBDC82C}" type="parTrans" cxnId="{C9D868B1-6009-4E71-B3B7-AF112886CD33}">
      <dgm:prSet/>
      <dgm:spPr/>
      <dgm:t>
        <a:bodyPr/>
        <a:lstStyle/>
        <a:p>
          <a:endParaRPr lang="en-US"/>
        </a:p>
      </dgm:t>
    </dgm:pt>
    <dgm:pt modelId="{2687CD5F-4235-4C00-A1C6-1974E4E377DC}" type="sibTrans" cxnId="{C9D868B1-6009-4E71-B3B7-AF112886CD33}">
      <dgm:prSet/>
      <dgm:spPr/>
      <dgm:t>
        <a:bodyPr/>
        <a:lstStyle/>
        <a:p>
          <a:endParaRPr lang="en-US"/>
        </a:p>
      </dgm:t>
    </dgm:pt>
    <dgm:pt modelId="{735C3D56-E938-497E-A4BD-31DCE7282A91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AutoComplete</a:t>
          </a:r>
          <a:endParaRPr lang="en-US" dirty="0"/>
        </a:p>
      </dgm:t>
    </dgm:pt>
    <dgm:pt modelId="{C8CED844-A6C2-420F-A999-F61AA0AB03FD}" type="parTrans" cxnId="{E51AE5D7-B4F8-42FA-98C2-A14516DDB2B7}">
      <dgm:prSet/>
      <dgm:spPr/>
      <dgm:t>
        <a:bodyPr/>
        <a:lstStyle/>
        <a:p>
          <a:endParaRPr lang="en-US"/>
        </a:p>
      </dgm:t>
    </dgm:pt>
    <dgm:pt modelId="{6EC12AC1-37DB-4E1C-A00B-349B0EE836C5}" type="sibTrans" cxnId="{E51AE5D7-B4F8-42FA-98C2-A14516DDB2B7}">
      <dgm:prSet/>
      <dgm:spPr/>
      <dgm:t>
        <a:bodyPr/>
        <a:lstStyle/>
        <a:p>
          <a:endParaRPr lang="en-US"/>
        </a:p>
      </dgm:t>
    </dgm:pt>
    <dgm:pt modelId="{171AAD06-17A3-4F9B-83E4-512C50E2D183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CBC14C3E-B571-46C0-92BA-4A1E7ACC10C4}" type="parTrans" cxnId="{A55E8E14-93E4-443F-8981-A3A99B7CF417}">
      <dgm:prSet/>
      <dgm:spPr/>
      <dgm:t>
        <a:bodyPr/>
        <a:lstStyle/>
        <a:p>
          <a:endParaRPr lang="en-US"/>
        </a:p>
      </dgm:t>
    </dgm:pt>
    <dgm:pt modelId="{DC169D85-827E-4080-B7D8-5D5A315A19B6}" type="sibTrans" cxnId="{A55E8E14-93E4-443F-8981-A3A99B7CF417}">
      <dgm:prSet/>
      <dgm:spPr/>
      <dgm:t>
        <a:bodyPr/>
        <a:lstStyle/>
        <a:p>
          <a:endParaRPr lang="en-US"/>
        </a:p>
      </dgm:t>
    </dgm:pt>
    <dgm:pt modelId="{DCDA3B07-4E23-49C4-873B-3E3D37A1C63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 smtClean="0"/>
            <a:t>CustomerDetailView</a:t>
          </a:r>
          <a:endParaRPr lang="en-US" dirty="0"/>
        </a:p>
      </dgm:t>
    </dgm:pt>
    <dgm:pt modelId="{8A0BD63B-4202-4C80-A8A9-F8FE357D4FBF}" type="parTrans" cxnId="{038B9ACC-FECE-4ACD-AE81-4522039829DC}">
      <dgm:prSet/>
      <dgm:spPr/>
      <dgm:t>
        <a:bodyPr/>
        <a:lstStyle/>
        <a:p>
          <a:endParaRPr lang="en-US"/>
        </a:p>
      </dgm:t>
    </dgm:pt>
    <dgm:pt modelId="{660D9DB2-9058-409B-A3ED-660AE77E5105}" type="sibTrans" cxnId="{038B9ACC-FECE-4ACD-AE81-4522039829DC}">
      <dgm:prSet/>
      <dgm:spPr/>
      <dgm:t>
        <a:bodyPr/>
        <a:lstStyle/>
        <a:p>
          <a:endParaRPr lang="en-US"/>
        </a:p>
      </dgm:t>
    </dgm:pt>
    <dgm:pt modelId="{49A6EFEF-8636-434E-B355-A488789BAC63}">
      <dgm:prSet phldrT="[Text]"/>
      <dgm:spPr/>
      <dgm:t>
        <a:bodyPr/>
        <a:lstStyle/>
        <a:p>
          <a:r>
            <a:rPr lang="en-US" dirty="0" smtClean="0"/>
            <a:t>Column</a:t>
          </a:r>
          <a:endParaRPr lang="en-US" dirty="0"/>
        </a:p>
      </dgm:t>
    </dgm:pt>
    <dgm:pt modelId="{2AAD7BAC-0CA1-4024-9F78-A48D71CE123C}" type="parTrans" cxnId="{ED657A1F-3C07-4D85-802F-A371A4757339}">
      <dgm:prSet/>
      <dgm:spPr/>
      <dgm:t>
        <a:bodyPr/>
        <a:lstStyle/>
        <a:p>
          <a:endParaRPr lang="en-US"/>
        </a:p>
      </dgm:t>
    </dgm:pt>
    <dgm:pt modelId="{8DB1EAB9-F472-4B41-9DA2-3BFFBEEAFE50}" type="sibTrans" cxnId="{ED657A1F-3C07-4D85-802F-A371A4757339}">
      <dgm:prSet/>
      <dgm:spPr/>
      <dgm:t>
        <a:bodyPr/>
        <a:lstStyle/>
        <a:p>
          <a:endParaRPr lang="en-US"/>
        </a:p>
      </dgm:t>
    </dgm:pt>
    <dgm:pt modelId="{86C0F38E-F4D5-4257-A435-0E2F8AC1282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 smtClean="0"/>
            <a:t>CustomerSection</a:t>
          </a:r>
          <a:r>
            <a:rPr lang="en-US" dirty="0" smtClean="0"/>
            <a:t> (repeating as deep as necessary)</a:t>
          </a:r>
          <a:endParaRPr lang="en-US" dirty="0"/>
        </a:p>
      </dgm:t>
    </dgm:pt>
    <dgm:pt modelId="{70EA77FE-E2D6-4F87-A113-44E9F771E5F9}" type="parTrans" cxnId="{1603D021-5930-4A38-97F3-580B88FBB000}">
      <dgm:prSet/>
      <dgm:spPr/>
      <dgm:t>
        <a:bodyPr/>
        <a:lstStyle/>
        <a:p>
          <a:endParaRPr lang="en-US"/>
        </a:p>
      </dgm:t>
    </dgm:pt>
    <dgm:pt modelId="{C990955F-A1FC-46BE-AD9B-849D14CEF960}" type="sibTrans" cxnId="{1603D021-5930-4A38-97F3-580B88FBB000}">
      <dgm:prSet/>
      <dgm:spPr/>
      <dgm:t>
        <a:bodyPr/>
        <a:lstStyle/>
        <a:p>
          <a:endParaRPr lang="en-US"/>
        </a:p>
      </dgm:t>
    </dgm:pt>
    <dgm:pt modelId="{15226FB5-FA77-401C-AC7E-11357529C0F7}" type="pres">
      <dgm:prSet presAssocID="{59EB6F51-96A9-4A55-9DEE-FF786F2E52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911B7E-EF75-4B5B-A373-4B33E289231B}" type="pres">
      <dgm:prSet presAssocID="{938F2529-BB63-494A-8D98-70E229FE5656}" presName="hierRoot1" presStyleCnt="0">
        <dgm:presLayoutVars>
          <dgm:hierBranch val="init"/>
        </dgm:presLayoutVars>
      </dgm:prSet>
      <dgm:spPr/>
    </dgm:pt>
    <dgm:pt modelId="{3B7CDBB2-6878-48ED-A687-7CF5D399703A}" type="pres">
      <dgm:prSet presAssocID="{938F2529-BB63-494A-8D98-70E229FE5656}" presName="rootComposite1" presStyleCnt="0"/>
      <dgm:spPr/>
    </dgm:pt>
    <dgm:pt modelId="{4BA606BE-BA68-487A-8DC6-A7E364B3D665}" type="pres">
      <dgm:prSet presAssocID="{938F2529-BB63-494A-8D98-70E229FE565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A7AD4-747D-4930-BD2F-14AE3D9FBB25}" type="pres">
      <dgm:prSet presAssocID="{938F2529-BB63-494A-8D98-70E229FE56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E00B562-29A5-4B45-8227-05DB5C40DB2F}" type="pres">
      <dgm:prSet presAssocID="{938F2529-BB63-494A-8D98-70E229FE5656}" presName="hierChild2" presStyleCnt="0"/>
      <dgm:spPr/>
    </dgm:pt>
    <dgm:pt modelId="{AD39CAF8-B350-4DCD-8D9E-D4126A4BD6C7}" type="pres">
      <dgm:prSet presAssocID="{D3F7F743-A4C9-42F3-98C3-F7B591E6013E}" presName="Name37" presStyleLbl="parChTrans1D2" presStyleIdx="0" presStyleCnt="1"/>
      <dgm:spPr/>
      <dgm:t>
        <a:bodyPr/>
        <a:lstStyle/>
        <a:p>
          <a:endParaRPr lang="en-US"/>
        </a:p>
      </dgm:t>
    </dgm:pt>
    <dgm:pt modelId="{28281083-5F2E-497E-8E43-0C1CBD19E920}" type="pres">
      <dgm:prSet presAssocID="{5849EACB-4C12-45FD-913A-CF3486F2991E}" presName="hierRoot2" presStyleCnt="0">
        <dgm:presLayoutVars>
          <dgm:hierBranch val="init"/>
        </dgm:presLayoutVars>
      </dgm:prSet>
      <dgm:spPr/>
    </dgm:pt>
    <dgm:pt modelId="{FC7B4F82-38FB-4725-9016-87C63B207447}" type="pres">
      <dgm:prSet presAssocID="{5849EACB-4C12-45FD-913A-CF3486F2991E}" presName="rootComposite" presStyleCnt="0"/>
      <dgm:spPr/>
    </dgm:pt>
    <dgm:pt modelId="{55F65988-8EB1-4346-9FBE-CA8BCE516611}" type="pres">
      <dgm:prSet presAssocID="{5849EACB-4C12-45FD-913A-CF3486F2991E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8B29-D736-4F01-B4F1-B674F6ECF38B}" type="pres">
      <dgm:prSet presAssocID="{5849EACB-4C12-45FD-913A-CF3486F2991E}" presName="rootConnector" presStyleLbl="node2" presStyleIdx="0" presStyleCnt="1"/>
      <dgm:spPr/>
      <dgm:t>
        <a:bodyPr/>
        <a:lstStyle/>
        <a:p>
          <a:endParaRPr lang="en-US"/>
        </a:p>
      </dgm:t>
    </dgm:pt>
    <dgm:pt modelId="{BB1D9D48-5D72-4DDD-8E03-03DD09726B0B}" type="pres">
      <dgm:prSet presAssocID="{5849EACB-4C12-45FD-913A-CF3486F2991E}" presName="hierChild4" presStyleCnt="0"/>
      <dgm:spPr/>
    </dgm:pt>
    <dgm:pt modelId="{A0E52255-A79D-42D0-B46B-94E48D08CF05}" type="pres">
      <dgm:prSet presAssocID="{72B59536-4890-44DE-90F6-B5B00A3A0DEC}" presName="Name37" presStyleLbl="parChTrans1D3" presStyleIdx="0" presStyleCnt="3"/>
      <dgm:spPr/>
      <dgm:t>
        <a:bodyPr/>
        <a:lstStyle/>
        <a:p>
          <a:endParaRPr lang="en-US"/>
        </a:p>
      </dgm:t>
    </dgm:pt>
    <dgm:pt modelId="{8D487DBE-EEF7-42D0-9BB9-591A4EF6FA35}" type="pres">
      <dgm:prSet presAssocID="{7CCAD246-BB1F-44E1-AD48-8D5508912993}" presName="hierRoot2" presStyleCnt="0">
        <dgm:presLayoutVars>
          <dgm:hierBranch val="init"/>
        </dgm:presLayoutVars>
      </dgm:prSet>
      <dgm:spPr/>
    </dgm:pt>
    <dgm:pt modelId="{FB982457-BD6B-46E6-A253-E70ACA085F38}" type="pres">
      <dgm:prSet presAssocID="{7CCAD246-BB1F-44E1-AD48-8D5508912993}" presName="rootComposite" presStyleCnt="0"/>
      <dgm:spPr/>
    </dgm:pt>
    <dgm:pt modelId="{88319BBD-6402-4751-846C-35A303B92BE1}" type="pres">
      <dgm:prSet presAssocID="{7CCAD246-BB1F-44E1-AD48-8D550891299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D4CEA-A291-4885-98D7-FBBEA71F0EA8}" type="pres">
      <dgm:prSet presAssocID="{7CCAD246-BB1F-44E1-AD48-8D5508912993}" presName="rootConnector" presStyleLbl="node3" presStyleIdx="0" presStyleCnt="3"/>
      <dgm:spPr/>
      <dgm:t>
        <a:bodyPr/>
        <a:lstStyle/>
        <a:p>
          <a:endParaRPr lang="en-US"/>
        </a:p>
      </dgm:t>
    </dgm:pt>
    <dgm:pt modelId="{4DF688D7-AD28-4A50-99CE-64F4371DC53E}" type="pres">
      <dgm:prSet presAssocID="{7CCAD246-BB1F-44E1-AD48-8D5508912993}" presName="hierChild4" presStyleCnt="0"/>
      <dgm:spPr/>
    </dgm:pt>
    <dgm:pt modelId="{109D349E-8E3A-4D93-8F4D-A2FFF2404386}" type="pres">
      <dgm:prSet presAssocID="{0CD091D9-9AD6-456E-A514-ADBE80B7E88B}" presName="Name37" presStyleLbl="parChTrans1D4" presStyleIdx="0" presStyleCnt="9"/>
      <dgm:spPr/>
      <dgm:t>
        <a:bodyPr/>
        <a:lstStyle/>
        <a:p>
          <a:endParaRPr lang="en-US"/>
        </a:p>
      </dgm:t>
    </dgm:pt>
    <dgm:pt modelId="{7A7DA80D-F4E1-4D06-8DD4-961E698EECE7}" type="pres">
      <dgm:prSet presAssocID="{C3F1940B-C05D-490B-ADAE-51631AE43B72}" presName="hierRoot2" presStyleCnt="0">
        <dgm:presLayoutVars>
          <dgm:hierBranch val="init"/>
        </dgm:presLayoutVars>
      </dgm:prSet>
      <dgm:spPr/>
    </dgm:pt>
    <dgm:pt modelId="{66032763-A174-4B85-8F58-AE9494C1A349}" type="pres">
      <dgm:prSet presAssocID="{C3F1940B-C05D-490B-ADAE-51631AE43B72}" presName="rootComposite" presStyleCnt="0"/>
      <dgm:spPr/>
    </dgm:pt>
    <dgm:pt modelId="{F7692701-18A6-4940-87EC-E2A8B457ABD4}" type="pres">
      <dgm:prSet presAssocID="{C3F1940B-C05D-490B-ADAE-51631AE43B72}" presName="rootText" presStyleLbl="node4" presStyleIdx="0" presStyleCnt="9" custLinFactNeighborY="21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CF45E-E31C-4F26-8D65-A62D37BC69E4}" type="pres">
      <dgm:prSet presAssocID="{C3F1940B-C05D-490B-ADAE-51631AE43B72}" presName="rootConnector" presStyleLbl="node4" presStyleIdx="0" presStyleCnt="9"/>
      <dgm:spPr/>
      <dgm:t>
        <a:bodyPr/>
        <a:lstStyle/>
        <a:p>
          <a:endParaRPr lang="en-US"/>
        </a:p>
      </dgm:t>
    </dgm:pt>
    <dgm:pt modelId="{91B8A224-9E7C-4436-A7F8-7A9D7891D63A}" type="pres">
      <dgm:prSet presAssocID="{C3F1940B-C05D-490B-ADAE-51631AE43B72}" presName="hierChild4" presStyleCnt="0"/>
      <dgm:spPr/>
    </dgm:pt>
    <dgm:pt modelId="{6C202DB9-6458-4E5F-8B35-79C3575B6612}" type="pres">
      <dgm:prSet presAssocID="{C3F1940B-C05D-490B-ADAE-51631AE43B72}" presName="hierChild5" presStyleCnt="0"/>
      <dgm:spPr/>
    </dgm:pt>
    <dgm:pt modelId="{ADA1C941-697B-4111-9E7F-070D35E79B6D}" type="pres">
      <dgm:prSet presAssocID="{F032CEFA-7B9E-4868-B768-D2E4A0DFB6F2}" presName="Name37" presStyleLbl="parChTrans1D4" presStyleIdx="1" presStyleCnt="9"/>
      <dgm:spPr/>
      <dgm:t>
        <a:bodyPr/>
        <a:lstStyle/>
        <a:p>
          <a:endParaRPr lang="en-US"/>
        </a:p>
      </dgm:t>
    </dgm:pt>
    <dgm:pt modelId="{010E552F-409C-4A2B-83F3-B264C1F9EE89}" type="pres">
      <dgm:prSet presAssocID="{5EF33C6D-D901-48C1-8BCF-75C8FDD97130}" presName="hierRoot2" presStyleCnt="0">
        <dgm:presLayoutVars>
          <dgm:hierBranch val="init"/>
        </dgm:presLayoutVars>
      </dgm:prSet>
      <dgm:spPr/>
    </dgm:pt>
    <dgm:pt modelId="{E8FEF415-C7D5-47C3-8379-8C718D7FFB7B}" type="pres">
      <dgm:prSet presAssocID="{5EF33C6D-D901-48C1-8BCF-75C8FDD97130}" presName="rootComposite" presStyleCnt="0"/>
      <dgm:spPr/>
    </dgm:pt>
    <dgm:pt modelId="{A554B88B-2AE9-4346-8977-D74A9614806C}" type="pres">
      <dgm:prSet presAssocID="{5EF33C6D-D901-48C1-8BCF-75C8FDD97130}" presName="rootText" presStyleLbl="node4" presStyleIdx="1" presStyleCnt="9" custLinFactX="-25985" custLinFactY="-400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A63AD-C5F0-4464-AAAE-2DF46D8EE425}" type="pres">
      <dgm:prSet presAssocID="{5EF33C6D-D901-48C1-8BCF-75C8FDD97130}" presName="rootConnector" presStyleLbl="node4" presStyleIdx="1" presStyleCnt="9"/>
      <dgm:spPr/>
      <dgm:t>
        <a:bodyPr/>
        <a:lstStyle/>
        <a:p>
          <a:endParaRPr lang="en-US"/>
        </a:p>
      </dgm:t>
    </dgm:pt>
    <dgm:pt modelId="{C541228D-42E2-48B3-AB3B-C6A0F3300164}" type="pres">
      <dgm:prSet presAssocID="{5EF33C6D-D901-48C1-8BCF-75C8FDD97130}" presName="hierChild4" presStyleCnt="0"/>
      <dgm:spPr/>
    </dgm:pt>
    <dgm:pt modelId="{403EF9E3-EA4C-42F8-815D-F6C3A0F6B9C9}" type="pres">
      <dgm:prSet presAssocID="{5EF33C6D-D901-48C1-8BCF-75C8FDD97130}" presName="hierChild5" presStyleCnt="0"/>
      <dgm:spPr/>
    </dgm:pt>
    <dgm:pt modelId="{E844552F-DB74-4D70-A97C-5F078E1AC9BC}" type="pres">
      <dgm:prSet presAssocID="{7CCAD246-BB1F-44E1-AD48-8D5508912993}" presName="hierChild5" presStyleCnt="0"/>
      <dgm:spPr/>
    </dgm:pt>
    <dgm:pt modelId="{055A5B9B-C39D-45B8-85A6-3E8AC04CC563}" type="pres">
      <dgm:prSet presAssocID="{403FF21F-63C3-4D88-AC2D-68C50E1958BC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0AC6513-FD50-452D-B973-06DC3C5000AC}" type="pres">
      <dgm:prSet presAssocID="{7172ED49-31E9-44CB-B111-F91C94D49A5E}" presName="hierRoot2" presStyleCnt="0">
        <dgm:presLayoutVars>
          <dgm:hierBranch val="init"/>
        </dgm:presLayoutVars>
      </dgm:prSet>
      <dgm:spPr/>
    </dgm:pt>
    <dgm:pt modelId="{B2EF2C85-DC5C-497B-8D12-FE6ECD3B4C4E}" type="pres">
      <dgm:prSet presAssocID="{7172ED49-31E9-44CB-B111-F91C94D49A5E}" presName="rootComposite" presStyleCnt="0"/>
      <dgm:spPr/>
    </dgm:pt>
    <dgm:pt modelId="{3868CFAD-7A69-4187-BDBB-651327AC451B}" type="pres">
      <dgm:prSet presAssocID="{7172ED49-31E9-44CB-B111-F91C94D49A5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36B44-D57C-47E0-8A4A-C26B78F66BFF}" type="pres">
      <dgm:prSet presAssocID="{7172ED49-31E9-44CB-B111-F91C94D49A5E}" presName="rootConnector" presStyleLbl="node3" presStyleIdx="1" presStyleCnt="3"/>
      <dgm:spPr/>
      <dgm:t>
        <a:bodyPr/>
        <a:lstStyle/>
        <a:p>
          <a:endParaRPr lang="en-US"/>
        </a:p>
      </dgm:t>
    </dgm:pt>
    <dgm:pt modelId="{066B8D48-F363-40CA-A913-1160A7A0698C}" type="pres">
      <dgm:prSet presAssocID="{7172ED49-31E9-44CB-B111-F91C94D49A5E}" presName="hierChild4" presStyleCnt="0"/>
      <dgm:spPr/>
    </dgm:pt>
    <dgm:pt modelId="{D8640681-F1A8-44AB-A1D0-F3DB5D03A0B8}" type="pres">
      <dgm:prSet presAssocID="{F2704827-8DCD-479E-9A5A-C8114E131A32}" presName="Name37" presStyleLbl="parChTrans1D4" presStyleIdx="2" presStyleCnt="9"/>
      <dgm:spPr/>
      <dgm:t>
        <a:bodyPr/>
        <a:lstStyle/>
        <a:p>
          <a:endParaRPr lang="en-US"/>
        </a:p>
      </dgm:t>
    </dgm:pt>
    <dgm:pt modelId="{AE222C18-7233-4FBB-AAAB-E6588BDD51DE}" type="pres">
      <dgm:prSet presAssocID="{830F1437-48D7-4204-9CEE-386F22BA0C7F}" presName="hierRoot2" presStyleCnt="0">
        <dgm:presLayoutVars>
          <dgm:hierBranch val="init"/>
        </dgm:presLayoutVars>
      </dgm:prSet>
      <dgm:spPr/>
    </dgm:pt>
    <dgm:pt modelId="{34EDF6B0-178E-4400-A81D-2D2837D8D644}" type="pres">
      <dgm:prSet presAssocID="{830F1437-48D7-4204-9CEE-386F22BA0C7F}" presName="rootComposite" presStyleCnt="0"/>
      <dgm:spPr/>
    </dgm:pt>
    <dgm:pt modelId="{7957062C-C558-409B-B9F8-DBC2D25185FA}" type="pres">
      <dgm:prSet presAssocID="{830F1437-48D7-4204-9CEE-386F22BA0C7F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8E788-7072-4780-B286-333F0862BEA8}" type="pres">
      <dgm:prSet presAssocID="{830F1437-48D7-4204-9CEE-386F22BA0C7F}" presName="rootConnector" presStyleLbl="node4" presStyleIdx="2" presStyleCnt="9"/>
      <dgm:spPr/>
      <dgm:t>
        <a:bodyPr/>
        <a:lstStyle/>
        <a:p>
          <a:endParaRPr lang="en-US"/>
        </a:p>
      </dgm:t>
    </dgm:pt>
    <dgm:pt modelId="{AACF74B5-0201-4CFE-BD08-BC077833FE16}" type="pres">
      <dgm:prSet presAssocID="{830F1437-48D7-4204-9CEE-386F22BA0C7F}" presName="hierChild4" presStyleCnt="0"/>
      <dgm:spPr/>
    </dgm:pt>
    <dgm:pt modelId="{46AD1288-FF4B-4F48-AE45-34E74EF6EE1C}" type="pres">
      <dgm:prSet presAssocID="{830F1437-48D7-4204-9CEE-386F22BA0C7F}" presName="hierChild5" presStyleCnt="0"/>
      <dgm:spPr/>
    </dgm:pt>
    <dgm:pt modelId="{779B8FE6-A569-44BB-92EE-14243E83D70A}" type="pres">
      <dgm:prSet presAssocID="{7172ED49-31E9-44CB-B111-F91C94D49A5E}" presName="hierChild5" presStyleCnt="0"/>
      <dgm:spPr/>
    </dgm:pt>
    <dgm:pt modelId="{C91C80C0-0611-405A-8150-CD1A2468F956}" type="pres">
      <dgm:prSet presAssocID="{B4981DC2-20E6-4F17-9EA0-643AA8C05E94}" presName="Name37" presStyleLbl="parChTrans1D3" presStyleIdx="2" presStyleCnt="3"/>
      <dgm:spPr/>
      <dgm:t>
        <a:bodyPr/>
        <a:lstStyle/>
        <a:p>
          <a:endParaRPr lang="en-US"/>
        </a:p>
      </dgm:t>
    </dgm:pt>
    <dgm:pt modelId="{92D62FF8-1A52-442A-916C-DCEEC76621D3}" type="pres">
      <dgm:prSet presAssocID="{36FB2AE7-ADE2-41E3-BD7B-22955DF99845}" presName="hierRoot2" presStyleCnt="0">
        <dgm:presLayoutVars>
          <dgm:hierBranch val="init"/>
        </dgm:presLayoutVars>
      </dgm:prSet>
      <dgm:spPr/>
    </dgm:pt>
    <dgm:pt modelId="{BE9B0AE2-922E-49A0-BE49-504D3BE2E111}" type="pres">
      <dgm:prSet presAssocID="{36FB2AE7-ADE2-41E3-BD7B-22955DF99845}" presName="rootComposite" presStyleCnt="0"/>
      <dgm:spPr/>
    </dgm:pt>
    <dgm:pt modelId="{97C4F649-D4C3-4FF9-9DAB-B4F28D3FFFB1}" type="pres">
      <dgm:prSet presAssocID="{36FB2AE7-ADE2-41E3-BD7B-22955DF99845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8E8B05-5790-4286-AE52-FCE606889D46}" type="pres">
      <dgm:prSet presAssocID="{36FB2AE7-ADE2-41E3-BD7B-22955DF99845}" presName="rootConnector" presStyleLbl="node3" presStyleIdx="2" presStyleCnt="3"/>
      <dgm:spPr/>
      <dgm:t>
        <a:bodyPr/>
        <a:lstStyle/>
        <a:p>
          <a:endParaRPr lang="en-US"/>
        </a:p>
      </dgm:t>
    </dgm:pt>
    <dgm:pt modelId="{BB2B8DC0-7B06-49D5-BB30-AD0A3D3E70F8}" type="pres">
      <dgm:prSet presAssocID="{36FB2AE7-ADE2-41E3-BD7B-22955DF99845}" presName="hierChild4" presStyleCnt="0"/>
      <dgm:spPr/>
    </dgm:pt>
    <dgm:pt modelId="{8C89FA41-30DC-43DB-A7F5-33ED4810F2F1}" type="pres">
      <dgm:prSet presAssocID="{2A4AECB2-5AEE-4E82-9821-5F192BBDC82C}" presName="Name37" presStyleLbl="parChTrans1D4" presStyleIdx="3" presStyleCnt="9"/>
      <dgm:spPr/>
      <dgm:t>
        <a:bodyPr/>
        <a:lstStyle/>
        <a:p>
          <a:endParaRPr lang="en-US"/>
        </a:p>
      </dgm:t>
    </dgm:pt>
    <dgm:pt modelId="{1BECF954-6DD9-4B3C-B192-197F21DCC65C}" type="pres">
      <dgm:prSet presAssocID="{0C35A8F1-AD30-4B09-846B-1D4C874A78C3}" presName="hierRoot2" presStyleCnt="0">
        <dgm:presLayoutVars>
          <dgm:hierBranch val="init"/>
        </dgm:presLayoutVars>
      </dgm:prSet>
      <dgm:spPr/>
    </dgm:pt>
    <dgm:pt modelId="{98846015-520A-4E8C-A7D0-36FBC9068981}" type="pres">
      <dgm:prSet presAssocID="{0C35A8F1-AD30-4B09-846B-1D4C874A78C3}" presName="rootComposite" presStyleCnt="0"/>
      <dgm:spPr/>
    </dgm:pt>
    <dgm:pt modelId="{244D5103-F0BE-4CE1-AB04-879F26B64BC5}" type="pres">
      <dgm:prSet presAssocID="{0C35A8F1-AD30-4B09-846B-1D4C874A78C3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70E92A-2D6C-4E78-9175-06FB9FCBC11B}" type="pres">
      <dgm:prSet presAssocID="{0C35A8F1-AD30-4B09-846B-1D4C874A78C3}" presName="rootConnector" presStyleLbl="node4" presStyleIdx="3" presStyleCnt="9"/>
      <dgm:spPr/>
      <dgm:t>
        <a:bodyPr/>
        <a:lstStyle/>
        <a:p>
          <a:endParaRPr lang="en-US"/>
        </a:p>
      </dgm:t>
    </dgm:pt>
    <dgm:pt modelId="{A9DB23A4-3A39-4039-BD17-CB9F889F7E74}" type="pres">
      <dgm:prSet presAssocID="{0C35A8F1-AD30-4B09-846B-1D4C874A78C3}" presName="hierChild4" presStyleCnt="0"/>
      <dgm:spPr/>
    </dgm:pt>
    <dgm:pt modelId="{C9867337-3EBD-4B89-A6C1-964DD0E84360}" type="pres">
      <dgm:prSet presAssocID="{C8CED844-A6C2-420F-A999-F61AA0AB03FD}" presName="Name37" presStyleLbl="parChTrans1D4" presStyleIdx="4" presStyleCnt="9"/>
      <dgm:spPr/>
      <dgm:t>
        <a:bodyPr/>
        <a:lstStyle/>
        <a:p>
          <a:endParaRPr lang="en-US"/>
        </a:p>
      </dgm:t>
    </dgm:pt>
    <dgm:pt modelId="{879DC0A5-EB8B-4369-8CA0-3B9307118AE9}" type="pres">
      <dgm:prSet presAssocID="{735C3D56-E938-497E-A4BD-31DCE7282A91}" presName="hierRoot2" presStyleCnt="0">
        <dgm:presLayoutVars>
          <dgm:hierBranch val="init"/>
        </dgm:presLayoutVars>
      </dgm:prSet>
      <dgm:spPr/>
    </dgm:pt>
    <dgm:pt modelId="{C079036B-2BDB-448B-B0E7-E5F647B6302B}" type="pres">
      <dgm:prSet presAssocID="{735C3D56-E938-497E-A4BD-31DCE7282A91}" presName="rootComposite" presStyleCnt="0"/>
      <dgm:spPr/>
    </dgm:pt>
    <dgm:pt modelId="{97665454-B3B1-4BBB-BA91-FC2C16626495}" type="pres">
      <dgm:prSet presAssocID="{735C3D56-E938-497E-A4BD-31DCE7282A91}" presName="rootText" presStyleLbl="node4" presStyleIdx="4" presStyleCnt="9" custLinFactNeighborY="21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E9C66-0476-4421-B6C2-D7F7BF81D471}" type="pres">
      <dgm:prSet presAssocID="{735C3D56-E938-497E-A4BD-31DCE7282A91}" presName="rootConnector" presStyleLbl="node4" presStyleIdx="4" presStyleCnt="9"/>
      <dgm:spPr/>
      <dgm:t>
        <a:bodyPr/>
        <a:lstStyle/>
        <a:p>
          <a:endParaRPr lang="en-US"/>
        </a:p>
      </dgm:t>
    </dgm:pt>
    <dgm:pt modelId="{EF6E3D9E-3E3B-4080-8177-B9C95507FBBA}" type="pres">
      <dgm:prSet presAssocID="{735C3D56-E938-497E-A4BD-31DCE7282A91}" presName="hierChild4" presStyleCnt="0"/>
      <dgm:spPr/>
    </dgm:pt>
    <dgm:pt modelId="{B073F8EA-BC0A-4658-9310-9A7ACC47B522}" type="pres">
      <dgm:prSet presAssocID="{735C3D56-E938-497E-A4BD-31DCE7282A91}" presName="hierChild5" presStyleCnt="0"/>
      <dgm:spPr/>
    </dgm:pt>
    <dgm:pt modelId="{6CA76548-22B4-4CF6-86BD-1DC57E3FA592}" type="pres">
      <dgm:prSet presAssocID="{CBC14C3E-B571-46C0-92BA-4A1E7ACC10C4}" presName="Name37" presStyleLbl="parChTrans1D4" presStyleIdx="5" presStyleCnt="9"/>
      <dgm:spPr/>
      <dgm:t>
        <a:bodyPr/>
        <a:lstStyle/>
        <a:p>
          <a:endParaRPr lang="en-US"/>
        </a:p>
      </dgm:t>
    </dgm:pt>
    <dgm:pt modelId="{8C679325-690F-4711-9E11-C0EACF06DD66}" type="pres">
      <dgm:prSet presAssocID="{171AAD06-17A3-4F9B-83E4-512C50E2D183}" presName="hierRoot2" presStyleCnt="0">
        <dgm:presLayoutVars>
          <dgm:hierBranch val="init"/>
        </dgm:presLayoutVars>
      </dgm:prSet>
      <dgm:spPr/>
    </dgm:pt>
    <dgm:pt modelId="{A3D7E14A-92CF-4D63-9038-ECBF5ECC9C3E}" type="pres">
      <dgm:prSet presAssocID="{171AAD06-17A3-4F9B-83E4-512C50E2D183}" presName="rootComposite" presStyleCnt="0"/>
      <dgm:spPr/>
    </dgm:pt>
    <dgm:pt modelId="{0B1E9899-6D4D-47FF-A908-941741AEE986}" type="pres">
      <dgm:prSet presAssocID="{171AAD06-17A3-4F9B-83E4-512C50E2D183}" presName="rootText" presStyleLbl="node4" presStyleIdx="5" presStyleCnt="9" custLinFactX="-24458" custLinFactY="-39878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3ADFD-2011-46CF-964C-55518A8F9E52}" type="pres">
      <dgm:prSet presAssocID="{171AAD06-17A3-4F9B-83E4-512C50E2D183}" presName="rootConnector" presStyleLbl="node4" presStyleIdx="5" presStyleCnt="9"/>
      <dgm:spPr/>
      <dgm:t>
        <a:bodyPr/>
        <a:lstStyle/>
        <a:p>
          <a:endParaRPr lang="en-US"/>
        </a:p>
      </dgm:t>
    </dgm:pt>
    <dgm:pt modelId="{18119EBC-90AD-4B62-8AE2-4948D4C7C9BF}" type="pres">
      <dgm:prSet presAssocID="{171AAD06-17A3-4F9B-83E4-512C50E2D183}" presName="hierChild4" presStyleCnt="0"/>
      <dgm:spPr/>
    </dgm:pt>
    <dgm:pt modelId="{C0EB0388-BC36-447C-8831-B0052BC6DD9D}" type="pres">
      <dgm:prSet presAssocID="{171AAD06-17A3-4F9B-83E4-512C50E2D183}" presName="hierChild5" presStyleCnt="0"/>
      <dgm:spPr/>
    </dgm:pt>
    <dgm:pt modelId="{823F12B0-7C58-4A99-9417-205DC50DD482}" type="pres">
      <dgm:prSet presAssocID="{0C35A8F1-AD30-4B09-846B-1D4C874A78C3}" presName="hierChild5" presStyleCnt="0"/>
      <dgm:spPr/>
    </dgm:pt>
    <dgm:pt modelId="{ECA9E129-B037-49B5-8931-8ED52FCC81DF}" type="pres">
      <dgm:prSet presAssocID="{8A0BD63B-4202-4C80-A8A9-F8FE357D4FBF}" presName="Name37" presStyleLbl="parChTrans1D4" presStyleIdx="6" presStyleCnt="9"/>
      <dgm:spPr/>
      <dgm:t>
        <a:bodyPr/>
        <a:lstStyle/>
        <a:p>
          <a:endParaRPr lang="en-US"/>
        </a:p>
      </dgm:t>
    </dgm:pt>
    <dgm:pt modelId="{56475396-9278-436E-9923-C0F4BA54B282}" type="pres">
      <dgm:prSet presAssocID="{DCDA3B07-4E23-49C4-873B-3E3D37A1C63C}" presName="hierRoot2" presStyleCnt="0">
        <dgm:presLayoutVars>
          <dgm:hierBranch val="init"/>
        </dgm:presLayoutVars>
      </dgm:prSet>
      <dgm:spPr/>
    </dgm:pt>
    <dgm:pt modelId="{9EE1E863-25B5-4620-AFB7-E1C796D94150}" type="pres">
      <dgm:prSet presAssocID="{DCDA3B07-4E23-49C4-873B-3E3D37A1C63C}" presName="rootComposite" presStyleCnt="0"/>
      <dgm:spPr/>
    </dgm:pt>
    <dgm:pt modelId="{AB52E343-7448-45AE-9ECA-C18F3E293015}" type="pres">
      <dgm:prSet presAssocID="{DCDA3B07-4E23-49C4-873B-3E3D37A1C63C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FCB4BF-4BE8-4A44-BAF6-75BCAB507F0B}" type="pres">
      <dgm:prSet presAssocID="{DCDA3B07-4E23-49C4-873B-3E3D37A1C63C}" presName="rootConnector" presStyleLbl="node4" presStyleIdx="6" presStyleCnt="9"/>
      <dgm:spPr/>
      <dgm:t>
        <a:bodyPr/>
        <a:lstStyle/>
        <a:p>
          <a:endParaRPr lang="en-US"/>
        </a:p>
      </dgm:t>
    </dgm:pt>
    <dgm:pt modelId="{50C8EB6B-8BBF-4AC2-BEA1-C50AC82FD50D}" type="pres">
      <dgm:prSet presAssocID="{DCDA3B07-4E23-49C4-873B-3E3D37A1C63C}" presName="hierChild4" presStyleCnt="0"/>
      <dgm:spPr/>
    </dgm:pt>
    <dgm:pt modelId="{F843902D-AE9C-4496-978D-E6879C26DAAD}" type="pres">
      <dgm:prSet presAssocID="{2AAD7BAC-0CA1-4024-9F78-A48D71CE123C}" presName="Name37" presStyleLbl="parChTrans1D4" presStyleIdx="7" presStyleCnt="9"/>
      <dgm:spPr/>
      <dgm:t>
        <a:bodyPr/>
        <a:lstStyle/>
        <a:p>
          <a:endParaRPr lang="en-US"/>
        </a:p>
      </dgm:t>
    </dgm:pt>
    <dgm:pt modelId="{254A9777-1440-4DF3-8608-B8B66135B1E9}" type="pres">
      <dgm:prSet presAssocID="{49A6EFEF-8636-434E-B355-A488789BAC63}" presName="hierRoot2" presStyleCnt="0">
        <dgm:presLayoutVars>
          <dgm:hierBranch val="init"/>
        </dgm:presLayoutVars>
      </dgm:prSet>
      <dgm:spPr/>
    </dgm:pt>
    <dgm:pt modelId="{4D6E6B85-E25B-4532-8043-EDCEF286DAA3}" type="pres">
      <dgm:prSet presAssocID="{49A6EFEF-8636-434E-B355-A488789BAC63}" presName="rootComposite" presStyleCnt="0"/>
      <dgm:spPr/>
    </dgm:pt>
    <dgm:pt modelId="{32D5BFF2-DAEF-4BE0-A41D-A36B529F6841}" type="pres">
      <dgm:prSet presAssocID="{49A6EFEF-8636-434E-B355-A488789BAC63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0F668-0D34-4FB4-84D2-5246BDC64BC6}" type="pres">
      <dgm:prSet presAssocID="{49A6EFEF-8636-434E-B355-A488789BAC63}" presName="rootConnector" presStyleLbl="node4" presStyleIdx="7" presStyleCnt="9"/>
      <dgm:spPr/>
      <dgm:t>
        <a:bodyPr/>
        <a:lstStyle/>
        <a:p>
          <a:endParaRPr lang="en-US"/>
        </a:p>
      </dgm:t>
    </dgm:pt>
    <dgm:pt modelId="{51284E4A-5528-4841-A644-8AFEA6CB2B85}" type="pres">
      <dgm:prSet presAssocID="{49A6EFEF-8636-434E-B355-A488789BAC63}" presName="hierChild4" presStyleCnt="0"/>
      <dgm:spPr/>
    </dgm:pt>
    <dgm:pt modelId="{66CF1D92-23DD-4837-8A01-3FBB90F0BC35}" type="pres">
      <dgm:prSet presAssocID="{49A6EFEF-8636-434E-B355-A488789BAC63}" presName="hierChild5" presStyleCnt="0"/>
      <dgm:spPr/>
    </dgm:pt>
    <dgm:pt modelId="{770ACABD-C1AF-433D-8712-E29957B37903}" type="pres">
      <dgm:prSet presAssocID="{DCDA3B07-4E23-49C4-873B-3E3D37A1C63C}" presName="hierChild5" presStyleCnt="0"/>
      <dgm:spPr/>
    </dgm:pt>
    <dgm:pt modelId="{BF009D17-4DA6-4C60-A243-61DE8908F435}" type="pres">
      <dgm:prSet presAssocID="{70EA77FE-E2D6-4F87-A113-44E9F771E5F9}" presName="Name37" presStyleLbl="parChTrans1D4" presStyleIdx="8" presStyleCnt="9"/>
      <dgm:spPr/>
      <dgm:t>
        <a:bodyPr/>
        <a:lstStyle/>
        <a:p>
          <a:endParaRPr lang="en-US"/>
        </a:p>
      </dgm:t>
    </dgm:pt>
    <dgm:pt modelId="{642B4F6F-E7FB-4C26-B639-DF41C914EC00}" type="pres">
      <dgm:prSet presAssocID="{86C0F38E-F4D5-4257-A435-0E2F8AC12825}" presName="hierRoot2" presStyleCnt="0">
        <dgm:presLayoutVars>
          <dgm:hierBranch val="init"/>
        </dgm:presLayoutVars>
      </dgm:prSet>
      <dgm:spPr/>
    </dgm:pt>
    <dgm:pt modelId="{623E44F6-CF5A-4AF2-8E17-4B06B5F6BFE9}" type="pres">
      <dgm:prSet presAssocID="{86C0F38E-F4D5-4257-A435-0E2F8AC12825}" presName="rootComposite" presStyleCnt="0"/>
      <dgm:spPr/>
    </dgm:pt>
    <dgm:pt modelId="{7EA5C7CD-8001-4B31-80BA-BE3C4608FB60}" type="pres">
      <dgm:prSet presAssocID="{86C0F38E-F4D5-4257-A435-0E2F8AC12825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EB1C3-1B2E-41FF-88DF-E45D27F7CD5A}" type="pres">
      <dgm:prSet presAssocID="{86C0F38E-F4D5-4257-A435-0E2F8AC12825}" presName="rootConnector" presStyleLbl="node4" presStyleIdx="8" presStyleCnt="9"/>
      <dgm:spPr/>
      <dgm:t>
        <a:bodyPr/>
        <a:lstStyle/>
        <a:p>
          <a:endParaRPr lang="en-US"/>
        </a:p>
      </dgm:t>
    </dgm:pt>
    <dgm:pt modelId="{2AF0E170-D873-4FFC-AB13-7629935FEA98}" type="pres">
      <dgm:prSet presAssocID="{86C0F38E-F4D5-4257-A435-0E2F8AC12825}" presName="hierChild4" presStyleCnt="0"/>
      <dgm:spPr/>
    </dgm:pt>
    <dgm:pt modelId="{E76FEA17-7D77-42DE-95DA-208A1B44FBC5}" type="pres">
      <dgm:prSet presAssocID="{86C0F38E-F4D5-4257-A435-0E2F8AC12825}" presName="hierChild5" presStyleCnt="0"/>
      <dgm:spPr/>
    </dgm:pt>
    <dgm:pt modelId="{1B8D046A-F30F-4764-95AD-DF18FED465D8}" type="pres">
      <dgm:prSet presAssocID="{36FB2AE7-ADE2-41E3-BD7B-22955DF99845}" presName="hierChild5" presStyleCnt="0"/>
      <dgm:spPr/>
    </dgm:pt>
    <dgm:pt modelId="{5CDBD35C-AD30-4E0A-9619-2322C7E6F29D}" type="pres">
      <dgm:prSet presAssocID="{5849EACB-4C12-45FD-913A-CF3486F2991E}" presName="hierChild5" presStyleCnt="0"/>
      <dgm:spPr/>
    </dgm:pt>
    <dgm:pt modelId="{EF818520-93C1-44D1-BC3B-971676FB0D94}" type="pres">
      <dgm:prSet presAssocID="{938F2529-BB63-494A-8D98-70E229FE5656}" presName="hierChild3" presStyleCnt="0"/>
      <dgm:spPr/>
    </dgm:pt>
  </dgm:ptLst>
  <dgm:cxnLst>
    <dgm:cxn modelId="{1A6A5B26-7509-4111-9E80-A8C22F2E8AD4}" srcId="{7172ED49-31E9-44CB-B111-F91C94D49A5E}" destId="{830F1437-48D7-4204-9CEE-386F22BA0C7F}" srcOrd="0" destOrd="0" parTransId="{F2704827-8DCD-479E-9A5A-C8114E131A32}" sibTransId="{90122B1D-FA76-4B7A-A3DB-2CD2AC02F017}"/>
    <dgm:cxn modelId="{EB476856-63CF-47DC-8BCF-510BAC1939ED}" srcId="{7CCAD246-BB1F-44E1-AD48-8D5508912993}" destId="{5EF33C6D-D901-48C1-8BCF-75C8FDD97130}" srcOrd="1" destOrd="0" parTransId="{F032CEFA-7B9E-4868-B768-D2E4A0DFB6F2}" sibTransId="{9CC8DB1E-6DE8-40B4-B6D9-EE9833DB7B1D}"/>
    <dgm:cxn modelId="{454D5D5A-331A-4F08-87FD-29281D2C55B5}" type="presOf" srcId="{5849EACB-4C12-45FD-913A-CF3486F2991E}" destId="{55F65988-8EB1-4346-9FBE-CA8BCE516611}" srcOrd="0" destOrd="0" presId="urn:microsoft.com/office/officeart/2005/8/layout/orgChart1"/>
    <dgm:cxn modelId="{A1FE2F07-6A42-40C6-8DEA-E936ECE42494}" type="presOf" srcId="{5EF33C6D-D901-48C1-8BCF-75C8FDD97130}" destId="{1A3A63AD-C5F0-4464-AAAE-2DF46D8EE425}" srcOrd="1" destOrd="0" presId="urn:microsoft.com/office/officeart/2005/8/layout/orgChart1"/>
    <dgm:cxn modelId="{69A41A0A-F0EE-4693-8E71-660C8739A7AE}" srcId="{5849EACB-4C12-45FD-913A-CF3486F2991E}" destId="{7172ED49-31E9-44CB-B111-F91C94D49A5E}" srcOrd="1" destOrd="0" parTransId="{403FF21F-63C3-4D88-AC2D-68C50E1958BC}" sibTransId="{3026F094-B7CD-4DF6-8EFD-E774056FD99F}"/>
    <dgm:cxn modelId="{D257A219-1D88-4FB6-BA4C-51C5E75504E7}" type="presOf" srcId="{D3F7F743-A4C9-42F3-98C3-F7B591E6013E}" destId="{AD39CAF8-B350-4DCD-8D9E-D4126A4BD6C7}" srcOrd="0" destOrd="0" presId="urn:microsoft.com/office/officeart/2005/8/layout/orgChart1"/>
    <dgm:cxn modelId="{AF4AF162-5B04-49AA-9260-1A8885088C0F}" type="presOf" srcId="{0C35A8F1-AD30-4B09-846B-1D4C874A78C3}" destId="{1D70E92A-2D6C-4E78-9175-06FB9FCBC11B}" srcOrd="1" destOrd="0" presId="urn:microsoft.com/office/officeart/2005/8/layout/orgChart1"/>
    <dgm:cxn modelId="{DDBC81B0-7C22-47BA-893C-7C0B7009B3B3}" srcId="{5849EACB-4C12-45FD-913A-CF3486F2991E}" destId="{36FB2AE7-ADE2-41E3-BD7B-22955DF99845}" srcOrd="2" destOrd="0" parTransId="{B4981DC2-20E6-4F17-9EA0-643AA8C05E94}" sibTransId="{29AC787A-F0BB-4276-9BCF-B7B1DB6DD30C}"/>
    <dgm:cxn modelId="{E51AE5D7-B4F8-42FA-98C2-A14516DDB2B7}" srcId="{0C35A8F1-AD30-4B09-846B-1D4C874A78C3}" destId="{735C3D56-E938-497E-A4BD-31DCE7282A91}" srcOrd="0" destOrd="0" parTransId="{C8CED844-A6C2-420F-A999-F61AA0AB03FD}" sibTransId="{6EC12AC1-37DB-4E1C-A00B-349B0EE836C5}"/>
    <dgm:cxn modelId="{ED657A1F-3C07-4D85-802F-A371A4757339}" srcId="{DCDA3B07-4E23-49C4-873B-3E3D37A1C63C}" destId="{49A6EFEF-8636-434E-B355-A488789BAC63}" srcOrd="0" destOrd="0" parTransId="{2AAD7BAC-0CA1-4024-9F78-A48D71CE123C}" sibTransId="{8DB1EAB9-F472-4B41-9DA2-3BFFBEEAFE50}"/>
    <dgm:cxn modelId="{3EE80911-32F7-4C37-AD51-DEF794184C91}" type="presOf" srcId="{403FF21F-63C3-4D88-AC2D-68C50E1958BC}" destId="{055A5B9B-C39D-45B8-85A6-3E8AC04CC563}" srcOrd="0" destOrd="0" presId="urn:microsoft.com/office/officeart/2005/8/layout/orgChart1"/>
    <dgm:cxn modelId="{73B4BDC6-1B1B-4051-B6B1-5693A9D1409B}" type="presOf" srcId="{72B59536-4890-44DE-90F6-B5B00A3A0DEC}" destId="{A0E52255-A79D-42D0-B46B-94E48D08CF05}" srcOrd="0" destOrd="0" presId="urn:microsoft.com/office/officeart/2005/8/layout/orgChart1"/>
    <dgm:cxn modelId="{20C9CA0F-5C87-45E1-AC35-83F64870856A}" type="presOf" srcId="{0C35A8F1-AD30-4B09-846B-1D4C874A78C3}" destId="{244D5103-F0BE-4CE1-AB04-879F26B64BC5}" srcOrd="0" destOrd="0" presId="urn:microsoft.com/office/officeart/2005/8/layout/orgChart1"/>
    <dgm:cxn modelId="{4F3A2A06-A653-425D-B433-05D4A89FA210}" type="presOf" srcId="{C3F1940B-C05D-490B-ADAE-51631AE43B72}" destId="{F7692701-18A6-4940-87EC-E2A8B457ABD4}" srcOrd="0" destOrd="0" presId="urn:microsoft.com/office/officeart/2005/8/layout/orgChart1"/>
    <dgm:cxn modelId="{F8555609-8720-4120-84BB-CD3FDC3AFEE1}" type="presOf" srcId="{49A6EFEF-8636-434E-B355-A488789BAC63}" destId="{32D5BFF2-DAEF-4BE0-A41D-A36B529F6841}" srcOrd="0" destOrd="0" presId="urn:microsoft.com/office/officeart/2005/8/layout/orgChart1"/>
    <dgm:cxn modelId="{04EDA4E1-6522-422E-BC36-E536CC9E4462}" type="presOf" srcId="{171AAD06-17A3-4F9B-83E4-512C50E2D183}" destId="{0B1E9899-6D4D-47FF-A908-941741AEE986}" srcOrd="0" destOrd="0" presId="urn:microsoft.com/office/officeart/2005/8/layout/orgChart1"/>
    <dgm:cxn modelId="{9F3485AE-E626-4806-8C23-4213F0783EEE}" type="presOf" srcId="{0CD091D9-9AD6-456E-A514-ADBE80B7E88B}" destId="{109D349E-8E3A-4D93-8F4D-A2FFF2404386}" srcOrd="0" destOrd="0" presId="urn:microsoft.com/office/officeart/2005/8/layout/orgChart1"/>
    <dgm:cxn modelId="{A55E8E14-93E4-443F-8981-A3A99B7CF417}" srcId="{0C35A8F1-AD30-4B09-846B-1D4C874A78C3}" destId="{171AAD06-17A3-4F9B-83E4-512C50E2D183}" srcOrd="1" destOrd="0" parTransId="{CBC14C3E-B571-46C0-92BA-4A1E7ACC10C4}" sibTransId="{DC169D85-827E-4080-B7D8-5D5A315A19B6}"/>
    <dgm:cxn modelId="{DF64417E-3272-4092-B262-41DD9712D2DE}" type="presOf" srcId="{C3F1940B-C05D-490B-ADAE-51631AE43B72}" destId="{E26CF45E-E31C-4F26-8D65-A62D37BC69E4}" srcOrd="1" destOrd="0" presId="urn:microsoft.com/office/officeart/2005/8/layout/orgChart1"/>
    <dgm:cxn modelId="{EE032C1C-AFD9-48A4-9E58-06A7BAD6D03B}" type="presOf" srcId="{86C0F38E-F4D5-4257-A435-0E2F8AC12825}" destId="{7EA5C7CD-8001-4B31-80BA-BE3C4608FB60}" srcOrd="0" destOrd="0" presId="urn:microsoft.com/office/officeart/2005/8/layout/orgChart1"/>
    <dgm:cxn modelId="{EA9F710B-2565-465F-ABAC-A71582FBED25}" type="presOf" srcId="{2A4AECB2-5AEE-4E82-9821-5F192BBDC82C}" destId="{8C89FA41-30DC-43DB-A7F5-33ED4810F2F1}" srcOrd="0" destOrd="0" presId="urn:microsoft.com/office/officeart/2005/8/layout/orgChart1"/>
    <dgm:cxn modelId="{29F1218D-8614-4A47-B2A4-AB5779843A2C}" type="presOf" srcId="{7172ED49-31E9-44CB-B111-F91C94D49A5E}" destId="{3868CFAD-7A69-4187-BDBB-651327AC451B}" srcOrd="0" destOrd="0" presId="urn:microsoft.com/office/officeart/2005/8/layout/orgChart1"/>
    <dgm:cxn modelId="{ADB74809-3EB0-4646-83F1-545E4D359F41}" type="presOf" srcId="{DCDA3B07-4E23-49C4-873B-3E3D37A1C63C}" destId="{AB52E343-7448-45AE-9ECA-C18F3E293015}" srcOrd="0" destOrd="0" presId="urn:microsoft.com/office/officeart/2005/8/layout/orgChart1"/>
    <dgm:cxn modelId="{4F6AE69C-41CB-4980-B5C1-AD59949066A2}" type="presOf" srcId="{7CCAD246-BB1F-44E1-AD48-8D5508912993}" destId="{073D4CEA-A291-4885-98D7-FBBEA71F0EA8}" srcOrd="1" destOrd="0" presId="urn:microsoft.com/office/officeart/2005/8/layout/orgChart1"/>
    <dgm:cxn modelId="{73289447-2DA3-4093-BEBE-49FA542D06D6}" type="presOf" srcId="{F2704827-8DCD-479E-9A5A-C8114E131A32}" destId="{D8640681-F1A8-44AB-A1D0-F3DB5D03A0B8}" srcOrd="0" destOrd="0" presId="urn:microsoft.com/office/officeart/2005/8/layout/orgChart1"/>
    <dgm:cxn modelId="{C9D868B1-6009-4E71-B3B7-AF112886CD33}" srcId="{36FB2AE7-ADE2-41E3-BD7B-22955DF99845}" destId="{0C35A8F1-AD30-4B09-846B-1D4C874A78C3}" srcOrd="0" destOrd="0" parTransId="{2A4AECB2-5AEE-4E82-9821-5F192BBDC82C}" sibTransId="{2687CD5F-4235-4C00-A1C6-1974E4E377DC}"/>
    <dgm:cxn modelId="{868113C2-C7DB-40F8-853C-BB054258D6FF}" srcId="{59EB6F51-96A9-4A55-9DEE-FF786F2E529B}" destId="{938F2529-BB63-494A-8D98-70E229FE5656}" srcOrd="0" destOrd="0" parTransId="{0A91AFB2-4A2E-4732-AF20-FBC7DB9050FA}" sibTransId="{B9F08773-20A5-4487-8048-C7F72BA4B7AD}"/>
    <dgm:cxn modelId="{99452A3B-47BD-4843-96F5-068D4A214A12}" type="presOf" srcId="{DCDA3B07-4E23-49C4-873B-3E3D37A1C63C}" destId="{22FCB4BF-4BE8-4A44-BAF6-75BCAB507F0B}" srcOrd="1" destOrd="0" presId="urn:microsoft.com/office/officeart/2005/8/layout/orgChart1"/>
    <dgm:cxn modelId="{BAF62984-5769-45E6-8D35-F795879EF765}" type="presOf" srcId="{171AAD06-17A3-4F9B-83E4-512C50E2D183}" destId="{C7C3ADFD-2011-46CF-964C-55518A8F9E52}" srcOrd="1" destOrd="0" presId="urn:microsoft.com/office/officeart/2005/8/layout/orgChart1"/>
    <dgm:cxn modelId="{B19BAABC-0EC9-4163-9B99-E4B83B39A9FA}" type="presOf" srcId="{5849EACB-4C12-45FD-913A-CF3486F2991E}" destId="{F9CA8B29-D736-4F01-B4F1-B674F6ECF38B}" srcOrd="1" destOrd="0" presId="urn:microsoft.com/office/officeart/2005/8/layout/orgChart1"/>
    <dgm:cxn modelId="{33708C84-C144-4AB2-88DE-625BA8CA63B0}" type="presOf" srcId="{7CCAD246-BB1F-44E1-AD48-8D5508912993}" destId="{88319BBD-6402-4751-846C-35A303B92BE1}" srcOrd="0" destOrd="0" presId="urn:microsoft.com/office/officeart/2005/8/layout/orgChart1"/>
    <dgm:cxn modelId="{7A904C2F-604C-4B54-BD46-1105C1DA2C00}" srcId="{5849EACB-4C12-45FD-913A-CF3486F2991E}" destId="{7CCAD246-BB1F-44E1-AD48-8D5508912993}" srcOrd="0" destOrd="0" parTransId="{72B59536-4890-44DE-90F6-B5B00A3A0DEC}" sibTransId="{9D666839-2AC9-4489-939F-1137732CA4F0}"/>
    <dgm:cxn modelId="{CB7F9186-2CA3-4EA2-AA57-3F2799CEF935}" type="presOf" srcId="{C8CED844-A6C2-420F-A999-F61AA0AB03FD}" destId="{C9867337-3EBD-4B89-A6C1-964DD0E84360}" srcOrd="0" destOrd="0" presId="urn:microsoft.com/office/officeart/2005/8/layout/orgChart1"/>
    <dgm:cxn modelId="{BBA04E33-1C78-47B6-99D6-E465556E7AB8}" type="presOf" srcId="{830F1437-48D7-4204-9CEE-386F22BA0C7F}" destId="{2EF8E788-7072-4780-B286-333F0862BEA8}" srcOrd="1" destOrd="0" presId="urn:microsoft.com/office/officeart/2005/8/layout/orgChart1"/>
    <dgm:cxn modelId="{F72FF2DC-A10E-4F34-83F5-118447A8444E}" type="presOf" srcId="{938F2529-BB63-494A-8D98-70E229FE5656}" destId="{4BA606BE-BA68-487A-8DC6-A7E364B3D665}" srcOrd="0" destOrd="0" presId="urn:microsoft.com/office/officeart/2005/8/layout/orgChart1"/>
    <dgm:cxn modelId="{1603D021-5930-4A38-97F3-580B88FBB000}" srcId="{36FB2AE7-ADE2-41E3-BD7B-22955DF99845}" destId="{86C0F38E-F4D5-4257-A435-0E2F8AC12825}" srcOrd="2" destOrd="0" parTransId="{70EA77FE-E2D6-4F87-A113-44E9F771E5F9}" sibTransId="{C990955F-A1FC-46BE-AD9B-849D14CEF960}"/>
    <dgm:cxn modelId="{57E9C18B-5553-4ADA-8DA1-29982A6DD260}" type="presOf" srcId="{735C3D56-E938-497E-A4BD-31DCE7282A91}" destId="{3FFE9C66-0476-4421-B6C2-D7F7BF81D471}" srcOrd="1" destOrd="0" presId="urn:microsoft.com/office/officeart/2005/8/layout/orgChart1"/>
    <dgm:cxn modelId="{D9B47808-DF64-4E8F-9A49-622E54FFA607}" type="presOf" srcId="{36FB2AE7-ADE2-41E3-BD7B-22955DF99845}" destId="{F28E8B05-5790-4286-AE52-FCE606889D46}" srcOrd="1" destOrd="0" presId="urn:microsoft.com/office/officeart/2005/8/layout/orgChart1"/>
    <dgm:cxn modelId="{B93BB528-5D90-47C3-8E0B-545355337DB1}" type="presOf" srcId="{5EF33C6D-D901-48C1-8BCF-75C8FDD97130}" destId="{A554B88B-2AE9-4346-8977-D74A9614806C}" srcOrd="0" destOrd="0" presId="urn:microsoft.com/office/officeart/2005/8/layout/orgChart1"/>
    <dgm:cxn modelId="{05ED6E8F-935E-4775-AB40-E7B9EF0AD728}" type="presOf" srcId="{59EB6F51-96A9-4A55-9DEE-FF786F2E529B}" destId="{15226FB5-FA77-401C-AC7E-11357529C0F7}" srcOrd="0" destOrd="0" presId="urn:microsoft.com/office/officeart/2005/8/layout/orgChart1"/>
    <dgm:cxn modelId="{177D26B8-ABB8-4FDC-9A71-F9351E8E4B57}" type="presOf" srcId="{CBC14C3E-B571-46C0-92BA-4A1E7ACC10C4}" destId="{6CA76548-22B4-4CF6-86BD-1DC57E3FA592}" srcOrd="0" destOrd="0" presId="urn:microsoft.com/office/officeart/2005/8/layout/orgChart1"/>
    <dgm:cxn modelId="{1D26784A-B68E-4EAC-8606-42E50EB15A52}" type="presOf" srcId="{86C0F38E-F4D5-4257-A435-0E2F8AC12825}" destId="{306EB1C3-1B2E-41FF-88DF-E45D27F7CD5A}" srcOrd="1" destOrd="0" presId="urn:microsoft.com/office/officeart/2005/8/layout/orgChart1"/>
    <dgm:cxn modelId="{038B9ACC-FECE-4ACD-AE81-4522039829DC}" srcId="{36FB2AE7-ADE2-41E3-BD7B-22955DF99845}" destId="{DCDA3B07-4E23-49C4-873B-3E3D37A1C63C}" srcOrd="1" destOrd="0" parTransId="{8A0BD63B-4202-4C80-A8A9-F8FE357D4FBF}" sibTransId="{660D9DB2-9058-409B-A3ED-660AE77E5105}"/>
    <dgm:cxn modelId="{7E523E4C-7272-4D52-84B4-86EF03FCDC8E}" type="presOf" srcId="{8A0BD63B-4202-4C80-A8A9-F8FE357D4FBF}" destId="{ECA9E129-B037-49B5-8931-8ED52FCC81DF}" srcOrd="0" destOrd="0" presId="urn:microsoft.com/office/officeart/2005/8/layout/orgChart1"/>
    <dgm:cxn modelId="{568C4B74-F4A3-436B-8DA2-9DD26A705366}" type="presOf" srcId="{49A6EFEF-8636-434E-B355-A488789BAC63}" destId="{AC00F668-0D34-4FB4-84D2-5246BDC64BC6}" srcOrd="1" destOrd="0" presId="urn:microsoft.com/office/officeart/2005/8/layout/orgChart1"/>
    <dgm:cxn modelId="{FCDAD098-5E09-40A6-B09E-7A6889533883}" type="presOf" srcId="{B4981DC2-20E6-4F17-9EA0-643AA8C05E94}" destId="{C91C80C0-0611-405A-8150-CD1A2468F956}" srcOrd="0" destOrd="0" presId="urn:microsoft.com/office/officeart/2005/8/layout/orgChart1"/>
    <dgm:cxn modelId="{17A41746-63E7-4F31-94C2-B89CCEDBBE1A}" type="presOf" srcId="{70EA77FE-E2D6-4F87-A113-44E9F771E5F9}" destId="{BF009D17-4DA6-4C60-A243-61DE8908F435}" srcOrd="0" destOrd="0" presId="urn:microsoft.com/office/officeart/2005/8/layout/orgChart1"/>
    <dgm:cxn modelId="{A8B93BD8-96A3-43D9-9801-4D9CCB5C16C4}" type="presOf" srcId="{7172ED49-31E9-44CB-B111-F91C94D49A5E}" destId="{92B36B44-D57C-47E0-8A4A-C26B78F66BFF}" srcOrd="1" destOrd="0" presId="urn:microsoft.com/office/officeart/2005/8/layout/orgChart1"/>
    <dgm:cxn modelId="{EA735F55-8FBE-4F11-ADEB-EF1ABC821791}" type="presOf" srcId="{2AAD7BAC-0CA1-4024-9F78-A48D71CE123C}" destId="{F843902D-AE9C-4496-978D-E6879C26DAAD}" srcOrd="0" destOrd="0" presId="urn:microsoft.com/office/officeart/2005/8/layout/orgChart1"/>
    <dgm:cxn modelId="{BA22795A-7E45-4BC6-93F3-2F4213AE836E}" type="presOf" srcId="{36FB2AE7-ADE2-41E3-BD7B-22955DF99845}" destId="{97C4F649-D4C3-4FF9-9DAB-B4F28D3FFFB1}" srcOrd="0" destOrd="0" presId="urn:microsoft.com/office/officeart/2005/8/layout/orgChart1"/>
    <dgm:cxn modelId="{F3F75957-2663-452E-8F51-46EA1FDD54BA}" type="presOf" srcId="{938F2529-BB63-494A-8D98-70E229FE5656}" destId="{44DA7AD4-747D-4930-BD2F-14AE3D9FBB25}" srcOrd="1" destOrd="0" presId="urn:microsoft.com/office/officeart/2005/8/layout/orgChart1"/>
    <dgm:cxn modelId="{13C0C538-8FE7-4382-A58B-39C12216DE72}" type="presOf" srcId="{830F1437-48D7-4204-9CEE-386F22BA0C7F}" destId="{7957062C-C558-409B-B9F8-DBC2D25185FA}" srcOrd="0" destOrd="0" presId="urn:microsoft.com/office/officeart/2005/8/layout/orgChart1"/>
    <dgm:cxn modelId="{0355CB7F-72B4-46C3-9E41-CCB02C04FC0C}" srcId="{7CCAD246-BB1F-44E1-AD48-8D5508912993}" destId="{C3F1940B-C05D-490B-ADAE-51631AE43B72}" srcOrd="0" destOrd="0" parTransId="{0CD091D9-9AD6-456E-A514-ADBE80B7E88B}" sibTransId="{AD96C062-E754-40B9-9033-83524B0D1888}"/>
    <dgm:cxn modelId="{28EFA268-31CA-405B-803E-EFE66CE5BB21}" type="presOf" srcId="{735C3D56-E938-497E-A4BD-31DCE7282A91}" destId="{97665454-B3B1-4BBB-BA91-FC2C16626495}" srcOrd="0" destOrd="0" presId="urn:microsoft.com/office/officeart/2005/8/layout/orgChart1"/>
    <dgm:cxn modelId="{399FDD97-13DD-41EC-8022-9B62157C6378}" srcId="{938F2529-BB63-494A-8D98-70E229FE5656}" destId="{5849EACB-4C12-45FD-913A-CF3486F2991E}" srcOrd="0" destOrd="0" parTransId="{D3F7F743-A4C9-42F3-98C3-F7B591E6013E}" sibTransId="{F5B1F9D7-C939-4B65-98BD-9966E2F32C51}"/>
    <dgm:cxn modelId="{A9867B3B-FCE1-4F7A-9848-18D87D03F8EE}" type="presOf" srcId="{F032CEFA-7B9E-4868-B768-D2E4A0DFB6F2}" destId="{ADA1C941-697B-4111-9E7F-070D35E79B6D}" srcOrd="0" destOrd="0" presId="urn:microsoft.com/office/officeart/2005/8/layout/orgChart1"/>
    <dgm:cxn modelId="{2DF3F602-D0C7-41B9-99FE-0939DC88ACA7}" type="presParOf" srcId="{15226FB5-FA77-401C-AC7E-11357529C0F7}" destId="{74911B7E-EF75-4B5B-A373-4B33E289231B}" srcOrd="0" destOrd="0" presId="urn:microsoft.com/office/officeart/2005/8/layout/orgChart1"/>
    <dgm:cxn modelId="{CF3BF50A-2C64-4E4B-9ABE-1060CE788FAD}" type="presParOf" srcId="{74911B7E-EF75-4B5B-A373-4B33E289231B}" destId="{3B7CDBB2-6878-48ED-A687-7CF5D399703A}" srcOrd="0" destOrd="0" presId="urn:microsoft.com/office/officeart/2005/8/layout/orgChart1"/>
    <dgm:cxn modelId="{E94EBBCD-9AA6-4854-B5FC-6AEE662A51F8}" type="presParOf" srcId="{3B7CDBB2-6878-48ED-A687-7CF5D399703A}" destId="{4BA606BE-BA68-487A-8DC6-A7E364B3D665}" srcOrd="0" destOrd="0" presId="urn:microsoft.com/office/officeart/2005/8/layout/orgChart1"/>
    <dgm:cxn modelId="{417EE342-00E0-4345-B0D9-1A81B74DF5B9}" type="presParOf" srcId="{3B7CDBB2-6878-48ED-A687-7CF5D399703A}" destId="{44DA7AD4-747D-4930-BD2F-14AE3D9FBB25}" srcOrd="1" destOrd="0" presId="urn:microsoft.com/office/officeart/2005/8/layout/orgChart1"/>
    <dgm:cxn modelId="{D07A3F46-2E66-4628-A973-EF4A234C8A4D}" type="presParOf" srcId="{74911B7E-EF75-4B5B-A373-4B33E289231B}" destId="{EE00B562-29A5-4B45-8227-05DB5C40DB2F}" srcOrd="1" destOrd="0" presId="urn:microsoft.com/office/officeart/2005/8/layout/orgChart1"/>
    <dgm:cxn modelId="{0149746C-43EF-4177-83BA-C221B55D01A6}" type="presParOf" srcId="{EE00B562-29A5-4B45-8227-05DB5C40DB2F}" destId="{AD39CAF8-B350-4DCD-8D9E-D4126A4BD6C7}" srcOrd="0" destOrd="0" presId="urn:microsoft.com/office/officeart/2005/8/layout/orgChart1"/>
    <dgm:cxn modelId="{7FB5F415-ACBB-4BBA-94CC-3355123DB446}" type="presParOf" srcId="{EE00B562-29A5-4B45-8227-05DB5C40DB2F}" destId="{28281083-5F2E-497E-8E43-0C1CBD19E920}" srcOrd="1" destOrd="0" presId="urn:microsoft.com/office/officeart/2005/8/layout/orgChart1"/>
    <dgm:cxn modelId="{DE99B71B-F8DA-4E85-89D2-FC6303804E57}" type="presParOf" srcId="{28281083-5F2E-497E-8E43-0C1CBD19E920}" destId="{FC7B4F82-38FB-4725-9016-87C63B207447}" srcOrd="0" destOrd="0" presId="urn:microsoft.com/office/officeart/2005/8/layout/orgChart1"/>
    <dgm:cxn modelId="{73281856-6A9E-44BC-9D5F-EE07B7E0FA00}" type="presParOf" srcId="{FC7B4F82-38FB-4725-9016-87C63B207447}" destId="{55F65988-8EB1-4346-9FBE-CA8BCE516611}" srcOrd="0" destOrd="0" presId="urn:microsoft.com/office/officeart/2005/8/layout/orgChart1"/>
    <dgm:cxn modelId="{36F72E3A-4F33-4EB7-BCE3-E6380E523190}" type="presParOf" srcId="{FC7B4F82-38FB-4725-9016-87C63B207447}" destId="{F9CA8B29-D736-4F01-B4F1-B674F6ECF38B}" srcOrd="1" destOrd="0" presId="urn:microsoft.com/office/officeart/2005/8/layout/orgChart1"/>
    <dgm:cxn modelId="{363B4647-19F4-481B-99DF-83C6798E3C84}" type="presParOf" srcId="{28281083-5F2E-497E-8E43-0C1CBD19E920}" destId="{BB1D9D48-5D72-4DDD-8E03-03DD09726B0B}" srcOrd="1" destOrd="0" presId="urn:microsoft.com/office/officeart/2005/8/layout/orgChart1"/>
    <dgm:cxn modelId="{DF39A181-37C7-44E4-8A2F-A7E00E5ACEB7}" type="presParOf" srcId="{BB1D9D48-5D72-4DDD-8E03-03DD09726B0B}" destId="{A0E52255-A79D-42D0-B46B-94E48D08CF05}" srcOrd="0" destOrd="0" presId="urn:microsoft.com/office/officeart/2005/8/layout/orgChart1"/>
    <dgm:cxn modelId="{0BE515A3-D477-4A27-B309-C622039371C4}" type="presParOf" srcId="{BB1D9D48-5D72-4DDD-8E03-03DD09726B0B}" destId="{8D487DBE-EEF7-42D0-9BB9-591A4EF6FA35}" srcOrd="1" destOrd="0" presId="urn:microsoft.com/office/officeart/2005/8/layout/orgChart1"/>
    <dgm:cxn modelId="{32952BF5-41BB-40F3-A44B-B63B22459F95}" type="presParOf" srcId="{8D487DBE-EEF7-42D0-9BB9-591A4EF6FA35}" destId="{FB982457-BD6B-46E6-A253-E70ACA085F38}" srcOrd="0" destOrd="0" presId="urn:microsoft.com/office/officeart/2005/8/layout/orgChart1"/>
    <dgm:cxn modelId="{14EE0CDE-9544-469C-8764-F7B8FDBFAD88}" type="presParOf" srcId="{FB982457-BD6B-46E6-A253-E70ACA085F38}" destId="{88319BBD-6402-4751-846C-35A303B92BE1}" srcOrd="0" destOrd="0" presId="urn:microsoft.com/office/officeart/2005/8/layout/orgChart1"/>
    <dgm:cxn modelId="{D3C76A3B-A98D-442F-B58C-E490EA508DF0}" type="presParOf" srcId="{FB982457-BD6B-46E6-A253-E70ACA085F38}" destId="{073D4CEA-A291-4885-98D7-FBBEA71F0EA8}" srcOrd="1" destOrd="0" presId="urn:microsoft.com/office/officeart/2005/8/layout/orgChart1"/>
    <dgm:cxn modelId="{910FF8EE-F64E-4E48-A57F-1783EFE65A55}" type="presParOf" srcId="{8D487DBE-EEF7-42D0-9BB9-591A4EF6FA35}" destId="{4DF688D7-AD28-4A50-99CE-64F4371DC53E}" srcOrd="1" destOrd="0" presId="urn:microsoft.com/office/officeart/2005/8/layout/orgChart1"/>
    <dgm:cxn modelId="{A1F07575-3120-4638-9F02-0FD14E3493BD}" type="presParOf" srcId="{4DF688D7-AD28-4A50-99CE-64F4371DC53E}" destId="{109D349E-8E3A-4D93-8F4D-A2FFF2404386}" srcOrd="0" destOrd="0" presId="urn:microsoft.com/office/officeart/2005/8/layout/orgChart1"/>
    <dgm:cxn modelId="{05A61C62-6A08-4CE9-AE9E-B06894D3E6D8}" type="presParOf" srcId="{4DF688D7-AD28-4A50-99CE-64F4371DC53E}" destId="{7A7DA80D-F4E1-4D06-8DD4-961E698EECE7}" srcOrd="1" destOrd="0" presId="urn:microsoft.com/office/officeart/2005/8/layout/orgChart1"/>
    <dgm:cxn modelId="{9566937B-DBB7-4A69-8D5C-43E7956A2BF9}" type="presParOf" srcId="{7A7DA80D-F4E1-4D06-8DD4-961E698EECE7}" destId="{66032763-A174-4B85-8F58-AE9494C1A349}" srcOrd="0" destOrd="0" presId="urn:microsoft.com/office/officeart/2005/8/layout/orgChart1"/>
    <dgm:cxn modelId="{A2FA34D9-A77F-43DF-B1CC-9F74732F5962}" type="presParOf" srcId="{66032763-A174-4B85-8F58-AE9494C1A349}" destId="{F7692701-18A6-4940-87EC-E2A8B457ABD4}" srcOrd="0" destOrd="0" presId="urn:microsoft.com/office/officeart/2005/8/layout/orgChart1"/>
    <dgm:cxn modelId="{37D0FFB8-3E3E-4009-916D-A1A5F172064A}" type="presParOf" srcId="{66032763-A174-4B85-8F58-AE9494C1A349}" destId="{E26CF45E-E31C-4F26-8D65-A62D37BC69E4}" srcOrd="1" destOrd="0" presId="urn:microsoft.com/office/officeart/2005/8/layout/orgChart1"/>
    <dgm:cxn modelId="{2C0A0034-1806-4F90-8A97-F74EF280B647}" type="presParOf" srcId="{7A7DA80D-F4E1-4D06-8DD4-961E698EECE7}" destId="{91B8A224-9E7C-4436-A7F8-7A9D7891D63A}" srcOrd="1" destOrd="0" presId="urn:microsoft.com/office/officeart/2005/8/layout/orgChart1"/>
    <dgm:cxn modelId="{D2EB7C34-BEDA-4ED3-B4D0-5E08656A57AA}" type="presParOf" srcId="{7A7DA80D-F4E1-4D06-8DD4-961E698EECE7}" destId="{6C202DB9-6458-4E5F-8B35-79C3575B6612}" srcOrd="2" destOrd="0" presId="urn:microsoft.com/office/officeart/2005/8/layout/orgChart1"/>
    <dgm:cxn modelId="{0388E0BB-BB0F-4CAB-8988-B1805D94A421}" type="presParOf" srcId="{4DF688D7-AD28-4A50-99CE-64F4371DC53E}" destId="{ADA1C941-697B-4111-9E7F-070D35E79B6D}" srcOrd="2" destOrd="0" presId="urn:microsoft.com/office/officeart/2005/8/layout/orgChart1"/>
    <dgm:cxn modelId="{76C475F5-585A-425E-B01B-AD9D03A9DD4E}" type="presParOf" srcId="{4DF688D7-AD28-4A50-99CE-64F4371DC53E}" destId="{010E552F-409C-4A2B-83F3-B264C1F9EE89}" srcOrd="3" destOrd="0" presId="urn:microsoft.com/office/officeart/2005/8/layout/orgChart1"/>
    <dgm:cxn modelId="{5CE971BB-C5A7-4095-B757-2908E59797DC}" type="presParOf" srcId="{010E552F-409C-4A2B-83F3-B264C1F9EE89}" destId="{E8FEF415-C7D5-47C3-8379-8C718D7FFB7B}" srcOrd="0" destOrd="0" presId="urn:microsoft.com/office/officeart/2005/8/layout/orgChart1"/>
    <dgm:cxn modelId="{0CFD1B98-AE66-400E-B1BD-8C3EB4FB4C33}" type="presParOf" srcId="{E8FEF415-C7D5-47C3-8379-8C718D7FFB7B}" destId="{A554B88B-2AE9-4346-8977-D74A9614806C}" srcOrd="0" destOrd="0" presId="urn:microsoft.com/office/officeart/2005/8/layout/orgChart1"/>
    <dgm:cxn modelId="{2E895C4D-EF2E-4BE4-9390-845AAFF8C790}" type="presParOf" srcId="{E8FEF415-C7D5-47C3-8379-8C718D7FFB7B}" destId="{1A3A63AD-C5F0-4464-AAAE-2DF46D8EE425}" srcOrd="1" destOrd="0" presId="urn:microsoft.com/office/officeart/2005/8/layout/orgChart1"/>
    <dgm:cxn modelId="{9AD86E85-E0A5-49C1-9D6A-76075833F8B9}" type="presParOf" srcId="{010E552F-409C-4A2B-83F3-B264C1F9EE89}" destId="{C541228D-42E2-48B3-AB3B-C6A0F3300164}" srcOrd="1" destOrd="0" presId="urn:microsoft.com/office/officeart/2005/8/layout/orgChart1"/>
    <dgm:cxn modelId="{44205B28-2187-4FC9-B24A-B8DB734D0DA9}" type="presParOf" srcId="{010E552F-409C-4A2B-83F3-B264C1F9EE89}" destId="{403EF9E3-EA4C-42F8-815D-F6C3A0F6B9C9}" srcOrd="2" destOrd="0" presId="urn:microsoft.com/office/officeart/2005/8/layout/orgChart1"/>
    <dgm:cxn modelId="{6819D1F1-0CC8-448A-B1AB-617FBAD3481E}" type="presParOf" srcId="{8D487DBE-EEF7-42D0-9BB9-591A4EF6FA35}" destId="{E844552F-DB74-4D70-A97C-5F078E1AC9BC}" srcOrd="2" destOrd="0" presId="urn:microsoft.com/office/officeart/2005/8/layout/orgChart1"/>
    <dgm:cxn modelId="{7614495F-023B-4299-853D-4C14C9F93D5F}" type="presParOf" srcId="{BB1D9D48-5D72-4DDD-8E03-03DD09726B0B}" destId="{055A5B9B-C39D-45B8-85A6-3E8AC04CC563}" srcOrd="2" destOrd="0" presId="urn:microsoft.com/office/officeart/2005/8/layout/orgChart1"/>
    <dgm:cxn modelId="{EDEDB9B9-B155-4ABD-9029-9086B6FDC047}" type="presParOf" srcId="{BB1D9D48-5D72-4DDD-8E03-03DD09726B0B}" destId="{F0AC6513-FD50-452D-B973-06DC3C5000AC}" srcOrd="3" destOrd="0" presId="urn:microsoft.com/office/officeart/2005/8/layout/orgChart1"/>
    <dgm:cxn modelId="{24EF54B2-39D8-47DD-A3F3-EC3E0633E9D7}" type="presParOf" srcId="{F0AC6513-FD50-452D-B973-06DC3C5000AC}" destId="{B2EF2C85-DC5C-497B-8D12-FE6ECD3B4C4E}" srcOrd="0" destOrd="0" presId="urn:microsoft.com/office/officeart/2005/8/layout/orgChart1"/>
    <dgm:cxn modelId="{7228AF69-2D2C-4B23-A298-F44543C65B35}" type="presParOf" srcId="{B2EF2C85-DC5C-497B-8D12-FE6ECD3B4C4E}" destId="{3868CFAD-7A69-4187-BDBB-651327AC451B}" srcOrd="0" destOrd="0" presId="urn:microsoft.com/office/officeart/2005/8/layout/orgChart1"/>
    <dgm:cxn modelId="{28800263-A27B-4185-87D4-24DCAC7860F5}" type="presParOf" srcId="{B2EF2C85-DC5C-497B-8D12-FE6ECD3B4C4E}" destId="{92B36B44-D57C-47E0-8A4A-C26B78F66BFF}" srcOrd="1" destOrd="0" presId="urn:microsoft.com/office/officeart/2005/8/layout/orgChart1"/>
    <dgm:cxn modelId="{0E0FDDE4-7CAC-453D-8654-8CE76E79F00C}" type="presParOf" srcId="{F0AC6513-FD50-452D-B973-06DC3C5000AC}" destId="{066B8D48-F363-40CA-A913-1160A7A0698C}" srcOrd="1" destOrd="0" presId="urn:microsoft.com/office/officeart/2005/8/layout/orgChart1"/>
    <dgm:cxn modelId="{370DE591-93FC-4E28-8761-8A7C232D2CFB}" type="presParOf" srcId="{066B8D48-F363-40CA-A913-1160A7A0698C}" destId="{D8640681-F1A8-44AB-A1D0-F3DB5D03A0B8}" srcOrd="0" destOrd="0" presId="urn:microsoft.com/office/officeart/2005/8/layout/orgChart1"/>
    <dgm:cxn modelId="{F527445B-EA06-4FE0-B48F-176165C4D3C7}" type="presParOf" srcId="{066B8D48-F363-40CA-A913-1160A7A0698C}" destId="{AE222C18-7233-4FBB-AAAB-E6588BDD51DE}" srcOrd="1" destOrd="0" presId="urn:microsoft.com/office/officeart/2005/8/layout/orgChart1"/>
    <dgm:cxn modelId="{BD5938C9-5DF6-4EDB-9264-5CE9EC01AD65}" type="presParOf" srcId="{AE222C18-7233-4FBB-AAAB-E6588BDD51DE}" destId="{34EDF6B0-178E-4400-A81D-2D2837D8D644}" srcOrd="0" destOrd="0" presId="urn:microsoft.com/office/officeart/2005/8/layout/orgChart1"/>
    <dgm:cxn modelId="{37E4C716-96EA-4793-87A5-175545B6B69D}" type="presParOf" srcId="{34EDF6B0-178E-4400-A81D-2D2837D8D644}" destId="{7957062C-C558-409B-B9F8-DBC2D25185FA}" srcOrd="0" destOrd="0" presId="urn:microsoft.com/office/officeart/2005/8/layout/orgChart1"/>
    <dgm:cxn modelId="{947C8680-2044-4F91-A11E-5BCD22326A79}" type="presParOf" srcId="{34EDF6B0-178E-4400-A81D-2D2837D8D644}" destId="{2EF8E788-7072-4780-B286-333F0862BEA8}" srcOrd="1" destOrd="0" presId="urn:microsoft.com/office/officeart/2005/8/layout/orgChart1"/>
    <dgm:cxn modelId="{B482B967-0C5F-4A03-8A95-131FAE633F3D}" type="presParOf" srcId="{AE222C18-7233-4FBB-AAAB-E6588BDD51DE}" destId="{AACF74B5-0201-4CFE-BD08-BC077833FE16}" srcOrd="1" destOrd="0" presId="urn:microsoft.com/office/officeart/2005/8/layout/orgChart1"/>
    <dgm:cxn modelId="{D45F2E08-8CB3-4F28-B693-AA427EFC1C00}" type="presParOf" srcId="{AE222C18-7233-4FBB-AAAB-E6588BDD51DE}" destId="{46AD1288-FF4B-4F48-AE45-34E74EF6EE1C}" srcOrd="2" destOrd="0" presId="urn:microsoft.com/office/officeart/2005/8/layout/orgChart1"/>
    <dgm:cxn modelId="{5AD48886-818E-4394-AE26-C57F10326FFD}" type="presParOf" srcId="{F0AC6513-FD50-452D-B973-06DC3C5000AC}" destId="{779B8FE6-A569-44BB-92EE-14243E83D70A}" srcOrd="2" destOrd="0" presId="urn:microsoft.com/office/officeart/2005/8/layout/orgChart1"/>
    <dgm:cxn modelId="{7B0E108C-BDC1-4F3B-945C-388B68D83951}" type="presParOf" srcId="{BB1D9D48-5D72-4DDD-8E03-03DD09726B0B}" destId="{C91C80C0-0611-405A-8150-CD1A2468F956}" srcOrd="4" destOrd="0" presId="urn:microsoft.com/office/officeart/2005/8/layout/orgChart1"/>
    <dgm:cxn modelId="{158BA947-0A5D-4B49-BC43-BA4D8CF47C14}" type="presParOf" srcId="{BB1D9D48-5D72-4DDD-8E03-03DD09726B0B}" destId="{92D62FF8-1A52-442A-916C-DCEEC76621D3}" srcOrd="5" destOrd="0" presId="urn:microsoft.com/office/officeart/2005/8/layout/orgChart1"/>
    <dgm:cxn modelId="{048B71A9-1900-4569-9C97-842882E1B78A}" type="presParOf" srcId="{92D62FF8-1A52-442A-916C-DCEEC76621D3}" destId="{BE9B0AE2-922E-49A0-BE49-504D3BE2E111}" srcOrd="0" destOrd="0" presId="urn:microsoft.com/office/officeart/2005/8/layout/orgChart1"/>
    <dgm:cxn modelId="{C6E3FA8B-ADF0-45E3-8448-C847FF43F0A1}" type="presParOf" srcId="{BE9B0AE2-922E-49A0-BE49-504D3BE2E111}" destId="{97C4F649-D4C3-4FF9-9DAB-B4F28D3FFFB1}" srcOrd="0" destOrd="0" presId="urn:microsoft.com/office/officeart/2005/8/layout/orgChart1"/>
    <dgm:cxn modelId="{9D2B2491-F42E-4734-8D9C-522271219675}" type="presParOf" srcId="{BE9B0AE2-922E-49A0-BE49-504D3BE2E111}" destId="{F28E8B05-5790-4286-AE52-FCE606889D46}" srcOrd="1" destOrd="0" presId="urn:microsoft.com/office/officeart/2005/8/layout/orgChart1"/>
    <dgm:cxn modelId="{C760542C-34FA-4786-AE07-8F517AEE4F4E}" type="presParOf" srcId="{92D62FF8-1A52-442A-916C-DCEEC76621D3}" destId="{BB2B8DC0-7B06-49D5-BB30-AD0A3D3E70F8}" srcOrd="1" destOrd="0" presId="urn:microsoft.com/office/officeart/2005/8/layout/orgChart1"/>
    <dgm:cxn modelId="{83B82914-663A-4620-8DA7-9681D9B51884}" type="presParOf" srcId="{BB2B8DC0-7B06-49D5-BB30-AD0A3D3E70F8}" destId="{8C89FA41-30DC-43DB-A7F5-33ED4810F2F1}" srcOrd="0" destOrd="0" presId="urn:microsoft.com/office/officeart/2005/8/layout/orgChart1"/>
    <dgm:cxn modelId="{EE7CFFD2-B2DB-41ED-A6F4-BAFB62AB9905}" type="presParOf" srcId="{BB2B8DC0-7B06-49D5-BB30-AD0A3D3E70F8}" destId="{1BECF954-6DD9-4B3C-B192-197F21DCC65C}" srcOrd="1" destOrd="0" presId="urn:microsoft.com/office/officeart/2005/8/layout/orgChart1"/>
    <dgm:cxn modelId="{8C40C8E5-591A-4FFD-B066-3F2EEC7B742A}" type="presParOf" srcId="{1BECF954-6DD9-4B3C-B192-197F21DCC65C}" destId="{98846015-520A-4E8C-A7D0-36FBC9068981}" srcOrd="0" destOrd="0" presId="urn:microsoft.com/office/officeart/2005/8/layout/orgChart1"/>
    <dgm:cxn modelId="{8F52EF39-791C-4342-A780-78B5F33467C9}" type="presParOf" srcId="{98846015-520A-4E8C-A7D0-36FBC9068981}" destId="{244D5103-F0BE-4CE1-AB04-879F26B64BC5}" srcOrd="0" destOrd="0" presId="urn:microsoft.com/office/officeart/2005/8/layout/orgChart1"/>
    <dgm:cxn modelId="{B8CE2B30-EFAE-4E08-903E-44ACF1283117}" type="presParOf" srcId="{98846015-520A-4E8C-A7D0-36FBC9068981}" destId="{1D70E92A-2D6C-4E78-9175-06FB9FCBC11B}" srcOrd="1" destOrd="0" presId="urn:microsoft.com/office/officeart/2005/8/layout/orgChart1"/>
    <dgm:cxn modelId="{7B078D51-A51D-4669-8D79-A8307AC7CA4D}" type="presParOf" srcId="{1BECF954-6DD9-4B3C-B192-197F21DCC65C}" destId="{A9DB23A4-3A39-4039-BD17-CB9F889F7E74}" srcOrd="1" destOrd="0" presId="urn:microsoft.com/office/officeart/2005/8/layout/orgChart1"/>
    <dgm:cxn modelId="{ED687AEC-068B-430C-9E70-FCA734CC601B}" type="presParOf" srcId="{A9DB23A4-3A39-4039-BD17-CB9F889F7E74}" destId="{C9867337-3EBD-4B89-A6C1-964DD0E84360}" srcOrd="0" destOrd="0" presId="urn:microsoft.com/office/officeart/2005/8/layout/orgChart1"/>
    <dgm:cxn modelId="{924DF718-ED00-4AED-B54F-73C8F40720B6}" type="presParOf" srcId="{A9DB23A4-3A39-4039-BD17-CB9F889F7E74}" destId="{879DC0A5-EB8B-4369-8CA0-3B9307118AE9}" srcOrd="1" destOrd="0" presId="urn:microsoft.com/office/officeart/2005/8/layout/orgChart1"/>
    <dgm:cxn modelId="{64BF7F45-3EF0-4404-9759-EBA31A2E4207}" type="presParOf" srcId="{879DC0A5-EB8B-4369-8CA0-3B9307118AE9}" destId="{C079036B-2BDB-448B-B0E7-E5F647B6302B}" srcOrd="0" destOrd="0" presId="urn:microsoft.com/office/officeart/2005/8/layout/orgChart1"/>
    <dgm:cxn modelId="{E48AEF86-9243-4710-89AD-242968D31EA1}" type="presParOf" srcId="{C079036B-2BDB-448B-B0E7-E5F647B6302B}" destId="{97665454-B3B1-4BBB-BA91-FC2C16626495}" srcOrd="0" destOrd="0" presId="urn:microsoft.com/office/officeart/2005/8/layout/orgChart1"/>
    <dgm:cxn modelId="{78B19809-D826-4867-AC9A-7FEDB132B152}" type="presParOf" srcId="{C079036B-2BDB-448B-B0E7-E5F647B6302B}" destId="{3FFE9C66-0476-4421-B6C2-D7F7BF81D471}" srcOrd="1" destOrd="0" presId="urn:microsoft.com/office/officeart/2005/8/layout/orgChart1"/>
    <dgm:cxn modelId="{CE0D9710-6543-4DFF-AEE2-ADD1CD21868F}" type="presParOf" srcId="{879DC0A5-EB8B-4369-8CA0-3B9307118AE9}" destId="{EF6E3D9E-3E3B-4080-8177-B9C95507FBBA}" srcOrd="1" destOrd="0" presId="urn:microsoft.com/office/officeart/2005/8/layout/orgChart1"/>
    <dgm:cxn modelId="{09B6E72E-A21C-4524-8667-24BFC54D1AE8}" type="presParOf" srcId="{879DC0A5-EB8B-4369-8CA0-3B9307118AE9}" destId="{B073F8EA-BC0A-4658-9310-9A7ACC47B522}" srcOrd="2" destOrd="0" presId="urn:microsoft.com/office/officeart/2005/8/layout/orgChart1"/>
    <dgm:cxn modelId="{DEC5FF9F-C063-4F90-8B76-C6637321036D}" type="presParOf" srcId="{A9DB23A4-3A39-4039-BD17-CB9F889F7E74}" destId="{6CA76548-22B4-4CF6-86BD-1DC57E3FA592}" srcOrd="2" destOrd="0" presId="urn:microsoft.com/office/officeart/2005/8/layout/orgChart1"/>
    <dgm:cxn modelId="{2B6AD8E7-5C39-4C08-B513-B69225D0F4E8}" type="presParOf" srcId="{A9DB23A4-3A39-4039-BD17-CB9F889F7E74}" destId="{8C679325-690F-4711-9E11-C0EACF06DD66}" srcOrd="3" destOrd="0" presId="urn:microsoft.com/office/officeart/2005/8/layout/orgChart1"/>
    <dgm:cxn modelId="{859C9B31-FC3F-4642-89F8-970535F4D547}" type="presParOf" srcId="{8C679325-690F-4711-9E11-C0EACF06DD66}" destId="{A3D7E14A-92CF-4D63-9038-ECBF5ECC9C3E}" srcOrd="0" destOrd="0" presId="urn:microsoft.com/office/officeart/2005/8/layout/orgChart1"/>
    <dgm:cxn modelId="{8CD3BE34-11EC-4098-A852-59194AA967F2}" type="presParOf" srcId="{A3D7E14A-92CF-4D63-9038-ECBF5ECC9C3E}" destId="{0B1E9899-6D4D-47FF-A908-941741AEE986}" srcOrd="0" destOrd="0" presId="urn:microsoft.com/office/officeart/2005/8/layout/orgChart1"/>
    <dgm:cxn modelId="{822E47FB-2C01-4F54-8099-C20D5E6BD20A}" type="presParOf" srcId="{A3D7E14A-92CF-4D63-9038-ECBF5ECC9C3E}" destId="{C7C3ADFD-2011-46CF-964C-55518A8F9E52}" srcOrd="1" destOrd="0" presId="urn:microsoft.com/office/officeart/2005/8/layout/orgChart1"/>
    <dgm:cxn modelId="{13D2C6C8-8D71-41DA-8EE6-D8637E0E5A1D}" type="presParOf" srcId="{8C679325-690F-4711-9E11-C0EACF06DD66}" destId="{18119EBC-90AD-4B62-8AE2-4948D4C7C9BF}" srcOrd="1" destOrd="0" presId="urn:microsoft.com/office/officeart/2005/8/layout/orgChart1"/>
    <dgm:cxn modelId="{240F99B8-2155-4947-9B5C-F78F21FA7D87}" type="presParOf" srcId="{8C679325-690F-4711-9E11-C0EACF06DD66}" destId="{C0EB0388-BC36-447C-8831-B0052BC6DD9D}" srcOrd="2" destOrd="0" presId="urn:microsoft.com/office/officeart/2005/8/layout/orgChart1"/>
    <dgm:cxn modelId="{ABAEE745-2888-4D3E-AEC5-959AB5FE186C}" type="presParOf" srcId="{1BECF954-6DD9-4B3C-B192-197F21DCC65C}" destId="{823F12B0-7C58-4A99-9417-205DC50DD482}" srcOrd="2" destOrd="0" presId="urn:microsoft.com/office/officeart/2005/8/layout/orgChart1"/>
    <dgm:cxn modelId="{3ADEF420-1A4B-4116-BB55-3C4A44FA8496}" type="presParOf" srcId="{BB2B8DC0-7B06-49D5-BB30-AD0A3D3E70F8}" destId="{ECA9E129-B037-49B5-8931-8ED52FCC81DF}" srcOrd="2" destOrd="0" presId="urn:microsoft.com/office/officeart/2005/8/layout/orgChart1"/>
    <dgm:cxn modelId="{7C6BBD0E-F331-4E4B-BF22-B05340A2FF0E}" type="presParOf" srcId="{BB2B8DC0-7B06-49D5-BB30-AD0A3D3E70F8}" destId="{56475396-9278-436E-9923-C0F4BA54B282}" srcOrd="3" destOrd="0" presId="urn:microsoft.com/office/officeart/2005/8/layout/orgChart1"/>
    <dgm:cxn modelId="{7F9E9D0E-1711-4906-9219-A43E8C7A695A}" type="presParOf" srcId="{56475396-9278-436E-9923-C0F4BA54B282}" destId="{9EE1E863-25B5-4620-AFB7-E1C796D94150}" srcOrd="0" destOrd="0" presId="urn:microsoft.com/office/officeart/2005/8/layout/orgChart1"/>
    <dgm:cxn modelId="{ED75A554-D548-4E77-8015-CF3F912730D6}" type="presParOf" srcId="{9EE1E863-25B5-4620-AFB7-E1C796D94150}" destId="{AB52E343-7448-45AE-9ECA-C18F3E293015}" srcOrd="0" destOrd="0" presId="urn:microsoft.com/office/officeart/2005/8/layout/orgChart1"/>
    <dgm:cxn modelId="{2C831A9E-5DC3-44E0-A884-92EBD8E51BCC}" type="presParOf" srcId="{9EE1E863-25B5-4620-AFB7-E1C796D94150}" destId="{22FCB4BF-4BE8-4A44-BAF6-75BCAB507F0B}" srcOrd="1" destOrd="0" presId="urn:microsoft.com/office/officeart/2005/8/layout/orgChart1"/>
    <dgm:cxn modelId="{3D750CB8-F709-4EAA-8079-B63C8EB8C251}" type="presParOf" srcId="{56475396-9278-436E-9923-C0F4BA54B282}" destId="{50C8EB6B-8BBF-4AC2-BEA1-C50AC82FD50D}" srcOrd="1" destOrd="0" presId="urn:microsoft.com/office/officeart/2005/8/layout/orgChart1"/>
    <dgm:cxn modelId="{FFC14FFA-8D35-4EF1-888B-631CC7EA0CB4}" type="presParOf" srcId="{50C8EB6B-8BBF-4AC2-BEA1-C50AC82FD50D}" destId="{F843902D-AE9C-4496-978D-E6879C26DAAD}" srcOrd="0" destOrd="0" presId="urn:microsoft.com/office/officeart/2005/8/layout/orgChart1"/>
    <dgm:cxn modelId="{8E1A8FBF-C8E5-4CC2-8578-9CD4237A522A}" type="presParOf" srcId="{50C8EB6B-8BBF-4AC2-BEA1-C50AC82FD50D}" destId="{254A9777-1440-4DF3-8608-B8B66135B1E9}" srcOrd="1" destOrd="0" presId="urn:microsoft.com/office/officeart/2005/8/layout/orgChart1"/>
    <dgm:cxn modelId="{E7F04C81-AE54-4400-8942-2C82B7B81651}" type="presParOf" srcId="{254A9777-1440-4DF3-8608-B8B66135B1E9}" destId="{4D6E6B85-E25B-4532-8043-EDCEF286DAA3}" srcOrd="0" destOrd="0" presId="urn:microsoft.com/office/officeart/2005/8/layout/orgChart1"/>
    <dgm:cxn modelId="{A5C8D7E8-22AF-4AE1-B1D6-40F72A857CE0}" type="presParOf" srcId="{4D6E6B85-E25B-4532-8043-EDCEF286DAA3}" destId="{32D5BFF2-DAEF-4BE0-A41D-A36B529F6841}" srcOrd="0" destOrd="0" presId="urn:microsoft.com/office/officeart/2005/8/layout/orgChart1"/>
    <dgm:cxn modelId="{5910FB9C-2F7F-49AE-B48C-A8844C643124}" type="presParOf" srcId="{4D6E6B85-E25B-4532-8043-EDCEF286DAA3}" destId="{AC00F668-0D34-4FB4-84D2-5246BDC64BC6}" srcOrd="1" destOrd="0" presId="urn:microsoft.com/office/officeart/2005/8/layout/orgChart1"/>
    <dgm:cxn modelId="{DCAE4D28-F6EC-49D5-81C0-721A5F7F5909}" type="presParOf" srcId="{254A9777-1440-4DF3-8608-B8B66135B1E9}" destId="{51284E4A-5528-4841-A644-8AFEA6CB2B85}" srcOrd="1" destOrd="0" presId="urn:microsoft.com/office/officeart/2005/8/layout/orgChart1"/>
    <dgm:cxn modelId="{6EE5E381-8BEE-4346-9B62-1FC5BDCA0BDE}" type="presParOf" srcId="{254A9777-1440-4DF3-8608-B8B66135B1E9}" destId="{66CF1D92-23DD-4837-8A01-3FBB90F0BC35}" srcOrd="2" destOrd="0" presId="urn:microsoft.com/office/officeart/2005/8/layout/orgChart1"/>
    <dgm:cxn modelId="{9781AA01-C726-4B66-903A-F46FB97C1D97}" type="presParOf" srcId="{56475396-9278-436E-9923-C0F4BA54B282}" destId="{770ACABD-C1AF-433D-8712-E29957B37903}" srcOrd="2" destOrd="0" presId="urn:microsoft.com/office/officeart/2005/8/layout/orgChart1"/>
    <dgm:cxn modelId="{D6F9F589-FAAC-46B0-A305-CF81251BD1BD}" type="presParOf" srcId="{BB2B8DC0-7B06-49D5-BB30-AD0A3D3E70F8}" destId="{BF009D17-4DA6-4C60-A243-61DE8908F435}" srcOrd="4" destOrd="0" presId="urn:microsoft.com/office/officeart/2005/8/layout/orgChart1"/>
    <dgm:cxn modelId="{A2F03545-0E0C-418E-A395-F72A209626B9}" type="presParOf" srcId="{BB2B8DC0-7B06-49D5-BB30-AD0A3D3E70F8}" destId="{642B4F6F-E7FB-4C26-B639-DF41C914EC00}" srcOrd="5" destOrd="0" presId="urn:microsoft.com/office/officeart/2005/8/layout/orgChart1"/>
    <dgm:cxn modelId="{22E0D80B-E536-4A3D-9F23-C8921F8E07D2}" type="presParOf" srcId="{642B4F6F-E7FB-4C26-B639-DF41C914EC00}" destId="{623E44F6-CF5A-4AF2-8E17-4B06B5F6BFE9}" srcOrd="0" destOrd="0" presId="urn:microsoft.com/office/officeart/2005/8/layout/orgChart1"/>
    <dgm:cxn modelId="{CB04ED92-81C5-4576-984C-B5D0185CC28D}" type="presParOf" srcId="{623E44F6-CF5A-4AF2-8E17-4B06B5F6BFE9}" destId="{7EA5C7CD-8001-4B31-80BA-BE3C4608FB60}" srcOrd="0" destOrd="0" presId="urn:microsoft.com/office/officeart/2005/8/layout/orgChart1"/>
    <dgm:cxn modelId="{7F50ADD7-E96A-4EFD-9021-D58674CC1AF9}" type="presParOf" srcId="{623E44F6-CF5A-4AF2-8E17-4B06B5F6BFE9}" destId="{306EB1C3-1B2E-41FF-88DF-E45D27F7CD5A}" srcOrd="1" destOrd="0" presId="urn:microsoft.com/office/officeart/2005/8/layout/orgChart1"/>
    <dgm:cxn modelId="{67EEA947-2782-46AC-8F60-6F63D35D6B85}" type="presParOf" srcId="{642B4F6F-E7FB-4C26-B639-DF41C914EC00}" destId="{2AF0E170-D873-4FFC-AB13-7629935FEA98}" srcOrd="1" destOrd="0" presId="urn:microsoft.com/office/officeart/2005/8/layout/orgChart1"/>
    <dgm:cxn modelId="{96390FB5-BFBA-4BF2-8CE1-F1D2D6654F5E}" type="presParOf" srcId="{642B4F6F-E7FB-4C26-B639-DF41C914EC00}" destId="{E76FEA17-7D77-42DE-95DA-208A1B44FBC5}" srcOrd="2" destOrd="0" presId="urn:microsoft.com/office/officeart/2005/8/layout/orgChart1"/>
    <dgm:cxn modelId="{931BEB0A-F82A-4D10-83FA-F5E4765B2AB7}" type="presParOf" srcId="{92D62FF8-1A52-442A-916C-DCEEC76621D3}" destId="{1B8D046A-F30F-4764-95AD-DF18FED465D8}" srcOrd="2" destOrd="0" presId="urn:microsoft.com/office/officeart/2005/8/layout/orgChart1"/>
    <dgm:cxn modelId="{7A61EBA2-69A3-4510-83B9-2D37B0A80CF2}" type="presParOf" srcId="{28281083-5F2E-497E-8E43-0C1CBD19E920}" destId="{5CDBD35C-AD30-4E0A-9619-2322C7E6F29D}" srcOrd="2" destOrd="0" presId="urn:microsoft.com/office/officeart/2005/8/layout/orgChart1"/>
    <dgm:cxn modelId="{EAD09D55-DDEE-41A2-A559-13CC92434B6E}" type="presParOf" srcId="{74911B7E-EF75-4B5B-A373-4B33E289231B}" destId="{EF818520-93C1-44D1-BC3B-971676FB0D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6/29/2018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presentation component</a:t>
            </a:r>
          </a:p>
          <a:p>
            <a:r>
              <a:rPr lang="en-US" dirty="0" smtClean="0"/>
              <a:t>Red = smart component</a:t>
            </a:r>
          </a:p>
          <a:p>
            <a:r>
              <a:rPr lang="en-US" dirty="0" smtClean="0"/>
              <a:t>Blue = nested, repeating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or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5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2"/>
          <a:stretch/>
        </p:blipFill>
        <p:spPr>
          <a:xfrm>
            <a:off x="0" y="0"/>
            <a:ext cx="12188699" cy="472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08" y="381000"/>
            <a:ext cx="2273813" cy="7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6/29/2018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6/29/2018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OnPush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120" y="2362200"/>
            <a:ext cx="9509760" cy="1233424"/>
          </a:xfrm>
        </p:spPr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161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Change Detection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Default, per cycle:</a:t>
            </a:r>
          </a:p>
          <a:p>
            <a:pPr lvl="1"/>
            <a:r>
              <a:rPr lang="en-US" dirty="0" smtClean="0"/>
              <a:t>Checks every component and template for changes.</a:t>
            </a:r>
          </a:p>
          <a:p>
            <a:pPr lvl="1"/>
            <a:r>
              <a:rPr lang="en-US" dirty="0" smtClean="0"/>
              <a:t>Evaluates every function call from the template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HTTP responses trigger change detection.</a:t>
            </a:r>
            <a:endParaRPr lang="en-US" dirty="0" smtClean="0"/>
          </a:p>
          <a:p>
            <a:r>
              <a:rPr lang="en-US" dirty="0" err="1" smtClean="0"/>
              <a:t>OnPush</a:t>
            </a:r>
            <a:r>
              <a:rPr lang="en-US" dirty="0" smtClean="0"/>
              <a:t>, per cycle:</a:t>
            </a:r>
          </a:p>
          <a:p>
            <a:pPr lvl="1"/>
            <a:r>
              <a:rPr lang="en-US" dirty="0" smtClean="0"/>
              <a:t>Checks the component that triggered change detection and all ancestors for changes.</a:t>
            </a:r>
          </a:p>
          <a:p>
            <a:pPr lvl="1"/>
            <a:r>
              <a:rPr lang="en-US" dirty="0" smtClean="0"/>
              <a:t>Assumes that components that have the same reference for @Inputs are unchanged. It and all descendants are not checked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HTTP responses </a:t>
            </a:r>
            <a:r>
              <a:rPr lang="en-US" smtClean="0"/>
              <a:t>do not trigger </a:t>
            </a:r>
            <a:r>
              <a:rPr lang="en-US" dirty="0"/>
              <a:t>change detection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55780309"/>
              </p:ext>
            </p:extLst>
          </p:nvPr>
        </p:nvGraphicFramePr>
        <p:xfrm>
          <a:off x="533400" y="1143000"/>
          <a:ext cx="10972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75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Change Detection Performance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pure pipes for transformations.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OnPush</a:t>
            </a:r>
            <a:r>
              <a:rPr lang="en-US" dirty="0" smtClean="0"/>
              <a:t> change detection.</a:t>
            </a:r>
          </a:p>
          <a:p>
            <a:r>
              <a:rPr lang="en-US" dirty="0" smtClean="0"/>
              <a:t>Re-architect for primarily using presentation components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5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and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</a:t>
            </a:r>
            <a:r>
              <a:rPr lang="en-US" dirty="0"/>
              <a:t>the ability to save a customer's edits.</a:t>
            </a:r>
          </a:p>
          <a:p>
            <a:r>
              <a:rPr lang="en-US" dirty="0" smtClean="0"/>
              <a:t>Fix </a:t>
            </a:r>
            <a:r>
              <a:rPr lang="en-US" dirty="0"/>
              <a:t>the Address 2 text box to not overwrite the actual customer.</a:t>
            </a:r>
          </a:p>
          <a:p>
            <a:r>
              <a:rPr lang="en-US" dirty="0" smtClean="0"/>
              <a:t>Hide </a:t>
            </a:r>
            <a:r>
              <a:rPr lang="en-US" dirty="0"/>
              <a:t>the Edit button appropriately, possibly move it to a better location.</a:t>
            </a:r>
          </a:p>
          <a:p>
            <a:r>
              <a:rPr lang="en-US" dirty="0" smtClean="0"/>
              <a:t>Solve </a:t>
            </a:r>
            <a:r>
              <a:rPr lang="en-US" dirty="0"/>
              <a:t>the performance issues. Can we support </a:t>
            </a:r>
            <a:r>
              <a:rPr lang="en-US" dirty="0" smtClean="0"/>
              <a:t>thousands </a:t>
            </a:r>
            <a:r>
              <a:rPr lang="en-US" dirty="0"/>
              <a:t>of customers without issue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Extra credit: style it to be not-terrible.</a:t>
            </a:r>
            <a:endParaRPr lang="en-US" dirty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-LightHouse.potx" id="{A84D5A9D-2F53-4F0E-91A7-0537003EA7BA}" vid="{9B3ACD2F-12E9-4C49-A8CA-2A5897B6C567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PowerPoint_Template-MacBridge</Template>
  <TotalTime>0</TotalTime>
  <Words>216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Euphemia</vt:lpstr>
      <vt:lpstr>Wingdings</vt:lpstr>
      <vt:lpstr>Banded Design Blue 16x9</vt:lpstr>
      <vt:lpstr>OnPush Workshop</vt:lpstr>
      <vt:lpstr>Demo</vt:lpstr>
      <vt:lpstr>Angular Change Detection</vt:lpstr>
      <vt:lpstr>Architecture</vt:lpstr>
      <vt:lpstr>Improving Change Detection Performance</vt:lpstr>
      <vt:lpstr>Questions and Comments</vt:lpstr>
      <vt:lpstr>Workshop Scenario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2018-06-29T13:59:36Z</dcterms:created>
  <dcterms:modified xsi:type="dcterms:W3CDTF">2018-06-29T14:29:49Z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