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3975A-B940-4906-AC46-63BF66294B75}" v="5" dt="2025-06-07T21:51:57.9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Pereyra" userId="38c3fa18a3e25de2" providerId="LiveId" clId="{33D3975A-B940-4906-AC46-63BF66294B75}"/>
    <pc:docChg chg="undo custSel modSld">
      <pc:chgData name="Alex Pereyra" userId="38c3fa18a3e25de2" providerId="LiveId" clId="{33D3975A-B940-4906-AC46-63BF66294B75}" dt="2025-06-07T21:52:30.535" v="20" actId="255"/>
      <pc:docMkLst>
        <pc:docMk/>
      </pc:docMkLst>
      <pc:sldChg chg="addSp delSp modSp mod setBg">
        <pc:chgData name="Alex Pereyra" userId="38c3fa18a3e25de2" providerId="LiveId" clId="{33D3975A-B940-4906-AC46-63BF66294B75}" dt="2025-06-07T21:52:30.535" v="20" actId="255"/>
        <pc:sldMkLst>
          <pc:docMk/>
          <pc:sldMk cId="0" sldId="256"/>
        </pc:sldMkLst>
        <pc:spChg chg="mod">
          <ac:chgData name="Alex Pereyra" userId="38c3fa18a3e25de2" providerId="LiveId" clId="{33D3975A-B940-4906-AC46-63BF66294B75}" dt="2025-06-07T21:52:30.535" v="20" actId="255"/>
          <ac:spMkLst>
            <pc:docMk/>
            <pc:sldMk cId="0" sldId="256"/>
            <ac:spMk id="2" creationId="{00000000-0000-0000-0000-000000000000}"/>
          </ac:spMkLst>
        </pc:spChg>
        <pc:spChg chg="del">
          <ac:chgData name="Alex Pereyra" userId="38c3fa18a3e25de2" providerId="LiveId" clId="{33D3975A-B940-4906-AC46-63BF66294B75}" dt="2025-06-07T21:50:46.981" v="1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Alex Pereyra" userId="38c3fa18a3e25de2" providerId="LiveId" clId="{33D3975A-B940-4906-AC46-63BF66294B75}" dt="2025-06-07T21:50:46.981" v="1" actId="26606"/>
          <ac:spMkLst>
            <pc:docMk/>
            <pc:sldMk cId="0" sldId="256"/>
            <ac:spMk id="9" creationId="{35DB3719-6FDC-4E5D-891D-FF40B7300F64}"/>
          </ac:spMkLst>
        </pc:spChg>
        <pc:spChg chg="add">
          <ac:chgData name="Alex Pereyra" userId="38c3fa18a3e25de2" providerId="LiveId" clId="{33D3975A-B940-4906-AC46-63BF66294B75}" dt="2025-06-07T21:50:46.981" v="1" actId="26606"/>
          <ac:spMkLst>
            <pc:docMk/>
            <pc:sldMk cId="0" sldId="256"/>
            <ac:spMk id="11" creationId="{E0CBAC23-2E3F-4A90-BA59-F8299F6A5439}"/>
          </ac:spMkLst>
        </pc:spChg>
        <pc:graphicFrameChg chg="add">
          <ac:chgData name="Alex Pereyra" userId="38c3fa18a3e25de2" providerId="LiveId" clId="{33D3975A-B940-4906-AC46-63BF66294B75}" dt="2025-06-07T21:50:46.981" v="1" actId="26606"/>
          <ac:graphicFrameMkLst>
            <pc:docMk/>
            <pc:sldMk cId="0" sldId="256"/>
            <ac:graphicFrameMk id="5" creationId="{44214283-BEA3-84B9-344D-FEFED5EB1A07}"/>
          </ac:graphicFrameMkLst>
        </pc:graphicFrameChg>
      </pc:sldChg>
      <pc:sldChg chg="addSp delSp modSp mod setBg">
        <pc:chgData name="Alex Pereyra" userId="38c3fa18a3e25de2" providerId="LiveId" clId="{33D3975A-B940-4906-AC46-63BF66294B75}" dt="2025-06-07T21:50:51.932" v="2" actId="26606"/>
        <pc:sldMkLst>
          <pc:docMk/>
          <pc:sldMk cId="0" sldId="257"/>
        </pc:sldMkLst>
        <pc:spChg chg="mod">
          <ac:chgData name="Alex Pereyra" userId="38c3fa18a3e25de2" providerId="LiveId" clId="{33D3975A-B940-4906-AC46-63BF66294B75}" dt="2025-06-07T21:50:51.932" v="2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Alex Pereyra" userId="38c3fa18a3e25de2" providerId="LiveId" clId="{33D3975A-B940-4906-AC46-63BF66294B75}" dt="2025-06-07T21:50:51.932" v="2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Alex Pereyra" userId="38c3fa18a3e25de2" providerId="LiveId" clId="{33D3975A-B940-4906-AC46-63BF66294B75}" dt="2025-06-07T21:50:51.932" v="2" actId="26606"/>
          <ac:spMkLst>
            <pc:docMk/>
            <pc:sldMk cId="0" sldId="257"/>
            <ac:spMk id="9" creationId="{35DB3719-6FDC-4E5D-891D-FF40B7300F64}"/>
          </ac:spMkLst>
        </pc:spChg>
        <pc:spChg chg="add">
          <ac:chgData name="Alex Pereyra" userId="38c3fa18a3e25de2" providerId="LiveId" clId="{33D3975A-B940-4906-AC46-63BF66294B75}" dt="2025-06-07T21:50:51.932" v="2" actId="26606"/>
          <ac:spMkLst>
            <pc:docMk/>
            <pc:sldMk cId="0" sldId="257"/>
            <ac:spMk id="11" creationId="{E0CBAC23-2E3F-4A90-BA59-F8299F6A5439}"/>
          </ac:spMkLst>
        </pc:spChg>
        <pc:graphicFrameChg chg="add">
          <ac:chgData name="Alex Pereyra" userId="38c3fa18a3e25de2" providerId="LiveId" clId="{33D3975A-B940-4906-AC46-63BF66294B75}" dt="2025-06-07T21:50:51.932" v="2" actId="26606"/>
          <ac:graphicFrameMkLst>
            <pc:docMk/>
            <pc:sldMk cId="0" sldId="257"/>
            <ac:graphicFrameMk id="5" creationId="{CC55DC59-5B1D-E702-7E6A-4466F40F7030}"/>
          </ac:graphicFrameMkLst>
        </pc:graphicFrameChg>
      </pc:sldChg>
      <pc:sldChg chg="addSp delSp modSp mod setBg">
        <pc:chgData name="Alex Pereyra" userId="38c3fa18a3e25de2" providerId="LiveId" clId="{33D3975A-B940-4906-AC46-63BF66294B75}" dt="2025-06-07T21:50:55.540" v="3" actId="26606"/>
        <pc:sldMkLst>
          <pc:docMk/>
          <pc:sldMk cId="0" sldId="258"/>
        </pc:sldMkLst>
        <pc:spChg chg="mod">
          <ac:chgData name="Alex Pereyra" userId="38c3fa18a3e25de2" providerId="LiveId" clId="{33D3975A-B940-4906-AC46-63BF66294B75}" dt="2025-06-07T21:50:55.540" v="3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Alex Pereyra" userId="38c3fa18a3e25de2" providerId="LiveId" clId="{33D3975A-B940-4906-AC46-63BF66294B75}" dt="2025-06-07T21:50:55.540" v="3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Alex Pereyra" userId="38c3fa18a3e25de2" providerId="LiveId" clId="{33D3975A-B940-4906-AC46-63BF66294B75}" dt="2025-06-07T21:50:55.540" v="3" actId="26606"/>
          <ac:spMkLst>
            <pc:docMk/>
            <pc:sldMk cId="0" sldId="258"/>
            <ac:spMk id="9" creationId="{35DB3719-6FDC-4E5D-891D-FF40B7300F64}"/>
          </ac:spMkLst>
        </pc:spChg>
        <pc:spChg chg="add">
          <ac:chgData name="Alex Pereyra" userId="38c3fa18a3e25de2" providerId="LiveId" clId="{33D3975A-B940-4906-AC46-63BF66294B75}" dt="2025-06-07T21:50:55.540" v="3" actId="26606"/>
          <ac:spMkLst>
            <pc:docMk/>
            <pc:sldMk cId="0" sldId="258"/>
            <ac:spMk id="11" creationId="{E0CBAC23-2E3F-4A90-BA59-F8299F6A5439}"/>
          </ac:spMkLst>
        </pc:spChg>
        <pc:graphicFrameChg chg="add">
          <ac:chgData name="Alex Pereyra" userId="38c3fa18a3e25de2" providerId="LiveId" clId="{33D3975A-B940-4906-AC46-63BF66294B75}" dt="2025-06-07T21:50:55.540" v="3" actId="26606"/>
          <ac:graphicFrameMkLst>
            <pc:docMk/>
            <pc:sldMk cId="0" sldId="258"/>
            <ac:graphicFrameMk id="5" creationId="{8EC93A2B-1C68-BCAC-178D-1EBD6D9A3F61}"/>
          </ac:graphicFrameMkLst>
        </pc:graphicFrameChg>
      </pc:sldChg>
      <pc:sldChg chg="addSp delSp modSp mod setBg">
        <pc:chgData name="Alex Pereyra" userId="38c3fa18a3e25de2" providerId="LiveId" clId="{33D3975A-B940-4906-AC46-63BF66294B75}" dt="2025-06-07T21:50:59.836" v="4" actId="26606"/>
        <pc:sldMkLst>
          <pc:docMk/>
          <pc:sldMk cId="0" sldId="259"/>
        </pc:sldMkLst>
        <pc:spChg chg="mod">
          <ac:chgData name="Alex Pereyra" userId="38c3fa18a3e25de2" providerId="LiveId" clId="{33D3975A-B940-4906-AC46-63BF66294B75}" dt="2025-06-07T21:50:59.836" v="4" actId="26606"/>
          <ac:spMkLst>
            <pc:docMk/>
            <pc:sldMk cId="0" sldId="259"/>
            <ac:spMk id="2" creationId="{00000000-0000-0000-0000-000000000000}"/>
          </ac:spMkLst>
        </pc:spChg>
        <pc:spChg chg="del">
          <ac:chgData name="Alex Pereyra" userId="38c3fa18a3e25de2" providerId="LiveId" clId="{33D3975A-B940-4906-AC46-63BF66294B75}" dt="2025-06-07T21:50:59.836" v="4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Alex Pereyra" userId="38c3fa18a3e25de2" providerId="LiveId" clId="{33D3975A-B940-4906-AC46-63BF66294B75}" dt="2025-06-07T21:50:59.836" v="4" actId="26606"/>
          <ac:spMkLst>
            <pc:docMk/>
            <pc:sldMk cId="0" sldId="259"/>
            <ac:spMk id="9" creationId="{35DB3719-6FDC-4E5D-891D-FF40B7300F64}"/>
          </ac:spMkLst>
        </pc:spChg>
        <pc:spChg chg="add">
          <ac:chgData name="Alex Pereyra" userId="38c3fa18a3e25de2" providerId="LiveId" clId="{33D3975A-B940-4906-AC46-63BF66294B75}" dt="2025-06-07T21:50:59.836" v="4" actId="26606"/>
          <ac:spMkLst>
            <pc:docMk/>
            <pc:sldMk cId="0" sldId="259"/>
            <ac:spMk id="11" creationId="{E0CBAC23-2E3F-4A90-BA59-F8299F6A5439}"/>
          </ac:spMkLst>
        </pc:spChg>
        <pc:graphicFrameChg chg="add">
          <ac:chgData name="Alex Pereyra" userId="38c3fa18a3e25de2" providerId="LiveId" clId="{33D3975A-B940-4906-AC46-63BF66294B75}" dt="2025-06-07T21:50:59.836" v="4" actId="26606"/>
          <ac:graphicFrameMkLst>
            <pc:docMk/>
            <pc:sldMk cId="0" sldId="259"/>
            <ac:graphicFrameMk id="5" creationId="{4815707D-C5E6-8B37-B41C-3B530C0372BF}"/>
          </ac:graphicFrameMkLst>
        </pc:graphicFrameChg>
      </pc:sldChg>
      <pc:sldChg chg="addSp delSp modSp mod setBg">
        <pc:chgData name="Alex Pereyra" userId="38c3fa18a3e25de2" providerId="LiveId" clId="{33D3975A-B940-4906-AC46-63BF66294B75}" dt="2025-06-07T21:51:03.505" v="5" actId="26606"/>
        <pc:sldMkLst>
          <pc:docMk/>
          <pc:sldMk cId="0" sldId="260"/>
        </pc:sldMkLst>
        <pc:spChg chg="mod">
          <ac:chgData name="Alex Pereyra" userId="38c3fa18a3e25de2" providerId="LiveId" clId="{33D3975A-B940-4906-AC46-63BF66294B75}" dt="2025-06-07T21:51:03.505" v="5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Alex Pereyra" userId="38c3fa18a3e25de2" providerId="LiveId" clId="{33D3975A-B940-4906-AC46-63BF66294B75}" dt="2025-06-07T21:51:03.505" v="5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Alex Pereyra" userId="38c3fa18a3e25de2" providerId="LiveId" clId="{33D3975A-B940-4906-AC46-63BF66294B75}" dt="2025-06-07T21:51:03.505" v="5" actId="26606"/>
          <ac:spMkLst>
            <pc:docMk/>
            <pc:sldMk cId="0" sldId="260"/>
            <ac:spMk id="9" creationId="{35DB3719-6FDC-4E5D-891D-FF40B7300F64}"/>
          </ac:spMkLst>
        </pc:spChg>
        <pc:spChg chg="add">
          <ac:chgData name="Alex Pereyra" userId="38c3fa18a3e25de2" providerId="LiveId" clId="{33D3975A-B940-4906-AC46-63BF66294B75}" dt="2025-06-07T21:51:03.505" v="5" actId="26606"/>
          <ac:spMkLst>
            <pc:docMk/>
            <pc:sldMk cId="0" sldId="260"/>
            <ac:spMk id="11" creationId="{E0CBAC23-2E3F-4A90-BA59-F8299F6A5439}"/>
          </ac:spMkLst>
        </pc:spChg>
        <pc:graphicFrameChg chg="add">
          <ac:chgData name="Alex Pereyra" userId="38c3fa18a3e25de2" providerId="LiveId" clId="{33D3975A-B940-4906-AC46-63BF66294B75}" dt="2025-06-07T21:51:03.505" v="5" actId="26606"/>
          <ac:graphicFrameMkLst>
            <pc:docMk/>
            <pc:sldMk cId="0" sldId="260"/>
            <ac:graphicFrameMk id="5" creationId="{310EC2DE-4904-CA42-7237-84FFB46C1045}"/>
          </ac:graphicFrameMkLst>
        </pc:graphicFrameChg>
      </pc:sldChg>
      <pc:sldChg chg="addSp delSp modSp mod setBg">
        <pc:chgData name="Alex Pereyra" userId="38c3fa18a3e25de2" providerId="LiveId" clId="{33D3975A-B940-4906-AC46-63BF66294B75}" dt="2025-06-07T21:51:57.933" v="17" actId="20577"/>
        <pc:sldMkLst>
          <pc:docMk/>
          <pc:sldMk cId="0" sldId="261"/>
        </pc:sldMkLst>
        <pc:spChg chg="mod">
          <ac:chgData name="Alex Pereyra" userId="38c3fa18a3e25de2" providerId="LiveId" clId="{33D3975A-B940-4906-AC46-63BF66294B75}" dt="2025-06-07T21:51:52.470" v="16" actId="26606"/>
          <ac:spMkLst>
            <pc:docMk/>
            <pc:sldMk cId="0" sldId="261"/>
            <ac:spMk id="2" creationId="{00000000-0000-0000-0000-000000000000}"/>
          </ac:spMkLst>
        </pc:spChg>
        <pc:spChg chg="add del mod">
          <ac:chgData name="Alex Pereyra" userId="38c3fa18a3e25de2" providerId="LiveId" clId="{33D3975A-B940-4906-AC46-63BF66294B75}" dt="2025-06-07T21:51:52.470" v="16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Alex Pereyra" userId="38c3fa18a3e25de2" providerId="LiveId" clId="{33D3975A-B940-4906-AC46-63BF66294B75}" dt="2025-06-07T21:51:52.470" v="16" actId="26606"/>
          <ac:spMkLst>
            <pc:docMk/>
            <pc:sldMk cId="0" sldId="261"/>
            <ac:spMk id="6" creationId="{35DB3719-6FDC-4E5D-891D-FF40B7300F64}"/>
          </ac:spMkLst>
        </pc:spChg>
        <pc:spChg chg="add">
          <ac:chgData name="Alex Pereyra" userId="38c3fa18a3e25de2" providerId="LiveId" clId="{33D3975A-B940-4906-AC46-63BF66294B75}" dt="2025-06-07T21:51:52.470" v="16" actId="26606"/>
          <ac:spMkLst>
            <pc:docMk/>
            <pc:sldMk cId="0" sldId="261"/>
            <ac:spMk id="7" creationId="{E0CBAC23-2E3F-4A90-BA59-F8299F6A5439}"/>
          </ac:spMkLst>
        </pc:spChg>
        <pc:spChg chg="add del">
          <ac:chgData name="Alex Pereyra" userId="38c3fa18a3e25de2" providerId="LiveId" clId="{33D3975A-B940-4906-AC46-63BF66294B75}" dt="2025-06-07T21:51:34.119" v="9" actId="26606"/>
          <ac:spMkLst>
            <pc:docMk/>
            <pc:sldMk cId="0" sldId="261"/>
            <ac:spMk id="9" creationId="{35DB3719-6FDC-4E5D-891D-FF40B7300F64}"/>
          </ac:spMkLst>
        </pc:spChg>
        <pc:spChg chg="add del">
          <ac:chgData name="Alex Pereyra" userId="38c3fa18a3e25de2" providerId="LiveId" clId="{33D3975A-B940-4906-AC46-63BF66294B75}" dt="2025-06-07T21:51:34.119" v="9" actId="26606"/>
          <ac:spMkLst>
            <pc:docMk/>
            <pc:sldMk cId="0" sldId="261"/>
            <ac:spMk id="11" creationId="{E0CBAC23-2E3F-4A90-BA59-F8299F6A5439}"/>
          </ac:spMkLst>
        </pc:spChg>
        <pc:graphicFrameChg chg="add del mod">
          <ac:chgData name="Alex Pereyra" userId="38c3fa18a3e25de2" providerId="LiveId" clId="{33D3975A-B940-4906-AC46-63BF66294B75}" dt="2025-06-07T21:51:34.119" v="9" actId="26606"/>
          <ac:graphicFrameMkLst>
            <pc:docMk/>
            <pc:sldMk cId="0" sldId="261"/>
            <ac:graphicFrameMk id="5" creationId="{15B6F273-D94A-66D8-0489-CBBA8A7B6E77}"/>
          </ac:graphicFrameMkLst>
        </pc:graphicFrameChg>
        <pc:graphicFrameChg chg="add mod">
          <ac:chgData name="Alex Pereyra" userId="38c3fa18a3e25de2" providerId="LiveId" clId="{33D3975A-B940-4906-AC46-63BF66294B75}" dt="2025-06-07T21:51:57.933" v="17" actId="20577"/>
          <ac:graphicFrameMkLst>
            <pc:docMk/>
            <pc:sldMk cId="0" sldId="261"/>
            <ac:graphicFrameMk id="8" creationId="{FC0CD0EF-D730-F974-FC2B-751476878049}"/>
          </ac:graphicFrameMkLst>
        </pc:graphicFrameChg>
      </pc:sldChg>
      <pc:sldChg chg="addSp delSp modSp mod setBg">
        <pc:chgData name="Alex Pereyra" userId="38c3fa18a3e25de2" providerId="LiveId" clId="{33D3975A-B940-4906-AC46-63BF66294B75}" dt="2025-06-07T21:52:12.250" v="18" actId="26606"/>
        <pc:sldMkLst>
          <pc:docMk/>
          <pc:sldMk cId="0" sldId="262"/>
        </pc:sldMkLst>
        <pc:spChg chg="mod">
          <ac:chgData name="Alex Pereyra" userId="38c3fa18a3e25de2" providerId="LiveId" clId="{33D3975A-B940-4906-AC46-63BF66294B75}" dt="2025-06-07T21:52:12.250" v="18" actId="26606"/>
          <ac:spMkLst>
            <pc:docMk/>
            <pc:sldMk cId="0" sldId="262"/>
            <ac:spMk id="2" creationId="{00000000-0000-0000-0000-000000000000}"/>
          </ac:spMkLst>
        </pc:spChg>
        <pc:spChg chg="del">
          <ac:chgData name="Alex Pereyra" userId="38c3fa18a3e25de2" providerId="LiveId" clId="{33D3975A-B940-4906-AC46-63BF66294B75}" dt="2025-06-07T21:52:12.250" v="18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Alex Pereyra" userId="38c3fa18a3e25de2" providerId="LiveId" clId="{33D3975A-B940-4906-AC46-63BF66294B75}" dt="2025-06-07T21:52:12.250" v="18" actId="26606"/>
          <ac:spMkLst>
            <pc:docMk/>
            <pc:sldMk cId="0" sldId="262"/>
            <ac:spMk id="9" creationId="{35DB3719-6FDC-4E5D-891D-FF40B7300F64}"/>
          </ac:spMkLst>
        </pc:spChg>
        <pc:spChg chg="add">
          <ac:chgData name="Alex Pereyra" userId="38c3fa18a3e25de2" providerId="LiveId" clId="{33D3975A-B940-4906-AC46-63BF66294B75}" dt="2025-06-07T21:52:12.250" v="18" actId="26606"/>
          <ac:spMkLst>
            <pc:docMk/>
            <pc:sldMk cId="0" sldId="262"/>
            <ac:spMk id="11" creationId="{E0CBAC23-2E3F-4A90-BA59-F8299F6A5439}"/>
          </ac:spMkLst>
        </pc:spChg>
        <pc:graphicFrameChg chg="add">
          <ac:chgData name="Alex Pereyra" userId="38c3fa18a3e25de2" providerId="LiveId" clId="{33D3975A-B940-4906-AC46-63BF66294B75}" dt="2025-06-07T21:52:12.250" v="18" actId="26606"/>
          <ac:graphicFrameMkLst>
            <pc:docMk/>
            <pc:sldMk cId="0" sldId="262"/>
            <ac:graphicFrameMk id="5" creationId="{D5F04F7B-CD52-41A4-CEB3-D31D46BDA5E9}"/>
          </ac:graphicFrameMkLst>
        </pc:graphicFrameChg>
      </pc:sldChg>
      <pc:sldChg chg="addSp delSp modSp mod setBg">
        <pc:chgData name="Alex Pereyra" userId="38c3fa18a3e25de2" providerId="LiveId" clId="{33D3975A-B940-4906-AC46-63BF66294B75}" dt="2025-06-07T21:52:15.683" v="19" actId="26606"/>
        <pc:sldMkLst>
          <pc:docMk/>
          <pc:sldMk cId="0" sldId="263"/>
        </pc:sldMkLst>
        <pc:spChg chg="mod">
          <ac:chgData name="Alex Pereyra" userId="38c3fa18a3e25de2" providerId="LiveId" clId="{33D3975A-B940-4906-AC46-63BF66294B75}" dt="2025-06-07T21:52:15.683" v="19" actId="26606"/>
          <ac:spMkLst>
            <pc:docMk/>
            <pc:sldMk cId="0" sldId="263"/>
            <ac:spMk id="2" creationId="{00000000-0000-0000-0000-000000000000}"/>
          </ac:spMkLst>
        </pc:spChg>
        <pc:spChg chg="del">
          <ac:chgData name="Alex Pereyra" userId="38c3fa18a3e25de2" providerId="LiveId" clId="{33D3975A-B940-4906-AC46-63BF66294B75}" dt="2025-06-07T21:52:15.683" v="19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Alex Pereyra" userId="38c3fa18a3e25de2" providerId="LiveId" clId="{33D3975A-B940-4906-AC46-63BF66294B75}" dt="2025-06-07T21:52:15.683" v="19" actId="26606"/>
          <ac:spMkLst>
            <pc:docMk/>
            <pc:sldMk cId="0" sldId="263"/>
            <ac:spMk id="9" creationId="{35DB3719-6FDC-4E5D-891D-FF40B7300F64}"/>
          </ac:spMkLst>
        </pc:spChg>
        <pc:spChg chg="add">
          <ac:chgData name="Alex Pereyra" userId="38c3fa18a3e25de2" providerId="LiveId" clId="{33D3975A-B940-4906-AC46-63BF66294B75}" dt="2025-06-07T21:52:15.683" v="19" actId="26606"/>
          <ac:spMkLst>
            <pc:docMk/>
            <pc:sldMk cId="0" sldId="263"/>
            <ac:spMk id="11" creationId="{E0CBAC23-2E3F-4A90-BA59-F8299F6A5439}"/>
          </ac:spMkLst>
        </pc:spChg>
        <pc:graphicFrameChg chg="add">
          <ac:chgData name="Alex Pereyra" userId="38c3fa18a3e25de2" providerId="LiveId" clId="{33D3975A-B940-4906-AC46-63BF66294B75}" dt="2025-06-07T21:52:15.683" v="19" actId="26606"/>
          <ac:graphicFrameMkLst>
            <pc:docMk/>
            <pc:sldMk cId="0" sldId="263"/>
            <ac:graphicFrameMk id="5" creationId="{EF13A8F2-D067-2907-72E8-DA7CAABED0B4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2DB705-77D8-475C-9429-97180AFECB6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BAEBFA0-1FFD-4F78-A965-F24AE9E93670}">
      <dgm:prSet/>
      <dgm:spPr/>
      <dgm:t>
        <a:bodyPr/>
        <a:lstStyle/>
        <a:p>
          <a:pPr>
            <a:defRPr cap="all"/>
          </a:pPr>
          <a:r>
            <a:rPr lang="en-US"/>
            <a:t>Árboles Binarios en Python</a:t>
          </a:r>
        </a:p>
      </dgm:t>
    </dgm:pt>
    <dgm:pt modelId="{1E147599-3C19-4368-A605-D6C9C3EDE68A}" type="parTrans" cxnId="{8E00C368-E1C0-461E-8522-BB1578EC7B47}">
      <dgm:prSet/>
      <dgm:spPr/>
      <dgm:t>
        <a:bodyPr/>
        <a:lstStyle/>
        <a:p>
          <a:endParaRPr lang="en-US"/>
        </a:p>
      </dgm:t>
    </dgm:pt>
    <dgm:pt modelId="{98F1940F-E98C-480B-BFF3-BE2A4898A553}" type="sibTrans" cxnId="{8E00C368-E1C0-461E-8522-BB1578EC7B47}">
      <dgm:prSet/>
      <dgm:spPr/>
      <dgm:t>
        <a:bodyPr/>
        <a:lstStyle/>
        <a:p>
          <a:endParaRPr lang="en-US"/>
        </a:p>
      </dgm:t>
    </dgm:pt>
    <dgm:pt modelId="{10B63D21-3E59-4C0C-A258-67C7BC074512}">
      <dgm:prSet/>
      <dgm:spPr/>
      <dgm:t>
        <a:bodyPr/>
        <a:lstStyle/>
        <a:p>
          <a:pPr>
            <a:defRPr cap="all"/>
          </a:pPr>
          <a:r>
            <a:rPr lang="en-US"/>
            <a:t>Alex Pereyra – Lorenzo Ojeda</a:t>
          </a:r>
        </a:p>
      </dgm:t>
    </dgm:pt>
    <dgm:pt modelId="{6D9A1432-6DB6-4CAA-B0E7-89D1A8F50E12}" type="parTrans" cxnId="{8DAF9AA4-3D9E-4B0B-B976-E4DAEBB14ED8}">
      <dgm:prSet/>
      <dgm:spPr/>
      <dgm:t>
        <a:bodyPr/>
        <a:lstStyle/>
        <a:p>
          <a:endParaRPr lang="en-US"/>
        </a:p>
      </dgm:t>
    </dgm:pt>
    <dgm:pt modelId="{01A1F2D9-C849-4595-9C60-0A0F65F96901}" type="sibTrans" cxnId="{8DAF9AA4-3D9E-4B0B-B976-E4DAEBB14ED8}">
      <dgm:prSet/>
      <dgm:spPr/>
      <dgm:t>
        <a:bodyPr/>
        <a:lstStyle/>
        <a:p>
          <a:endParaRPr lang="en-US"/>
        </a:p>
      </dgm:t>
    </dgm:pt>
    <dgm:pt modelId="{E5087668-1D50-48E6-A761-4897DE26B7B6}" type="pres">
      <dgm:prSet presAssocID="{242DB705-77D8-475C-9429-97180AFECB69}" presName="root" presStyleCnt="0">
        <dgm:presLayoutVars>
          <dgm:dir/>
          <dgm:resizeHandles val="exact"/>
        </dgm:presLayoutVars>
      </dgm:prSet>
      <dgm:spPr/>
    </dgm:pt>
    <dgm:pt modelId="{832E262B-1170-4D33-8194-A221F9B5C656}" type="pres">
      <dgm:prSet presAssocID="{DBAEBFA0-1FFD-4F78-A965-F24AE9E93670}" presName="compNode" presStyleCnt="0"/>
      <dgm:spPr/>
    </dgm:pt>
    <dgm:pt modelId="{078DE9F1-3AC2-4357-8A9D-68C2A38A6558}" type="pres">
      <dgm:prSet presAssocID="{DBAEBFA0-1FFD-4F78-A965-F24AE9E9367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CB1D491-7037-4658-B5A2-DEF5F1F115AA}" type="pres">
      <dgm:prSet presAssocID="{DBAEBFA0-1FFD-4F78-A965-F24AE9E9367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A9EF48F1-E4E8-415B-BF38-4DCF35356601}" type="pres">
      <dgm:prSet presAssocID="{DBAEBFA0-1FFD-4F78-A965-F24AE9E93670}" presName="spaceRect" presStyleCnt="0"/>
      <dgm:spPr/>
    </dgm:pt>
    <dgm:pt modelId="{A48335A0-2B56-4391-ABFA-E78F83B83E7F}" type="pres">
      <dgm:prSet presAssocID="{DBAEBFA0-1FFD-4F78-A965-F24AE9E93670}" presName="textRect" presStyleLbl="revTx" presStyleIdx="0" presStyleCnt="2">
        <dgm:presLayoutVars>
          <dgm:chMax val="1"/>
          <dgm:chPref val="1"/>
        </dgm:presLayoutVars>
      </dgm:prSet>
      <dgm:spPr/>
    </dgm:pt>
    <dgm:pt modelId="{D3CD6EEA-631D-485A-9479-5B923DDC2A76}" type="pres">
      <dgm:prSet presAssocID="{98F1940F-E98C-480B-BFF3-BE2A4898A553}" presName="sibTrans" presStyleCnt="0"/>
      <dgm:spPr/>
    </dgm:pt>
    <dgm:pt modelId="{E7F893F5-64C0-4660-BC8C-6126B31B119D}" type="pres">
      <dgm:prSet presAssocID="{10B63D21-3E59-4C0C-A258-67C7BC074512}" presName="compNode" presStyleCnt="0"/>
      <dgm:spPr/>
    </dgm:pt>
    <dgm:pt modelId="{BB4F29D7-9B6F-4196-9707-9F38989BC285}" type="pres">
      <dgm:prSet presAssocID="{10B63D21-3E59-4C0C-A258-67C7BC07451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1E6D038-5C50-46C0-B57F-1AD360E3467D}" type="pres">
      <dgm:prSet presAssocID="{10B63D21-3E59-4C0C-A258-67C7BC07451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prechaun Hat"/>
        </a:ext>
      </dgm:extLst>
    </dgm:pt>
    <dgm:pt modelId="{34880284-96EC-4BB3-A9BF-34301FD8DFD8}" type="pres">
      <dgm:prSet presAssocID="{10B63D21-3E59-4C0C-A258-67C7BC074512}" presName="spaceRect" presStyleCnt="0"/>
      <dgm:spPr/>
    </dgm:pt>
    <dgm:pt modelId="{22BC84C9-00C6-45BC-8EBA-5D1B3F753AED}" type="pres">
      <dgm:prSet presAssocID="{10B63D21-3E59-4C0C-A258-67C7BC07451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D6DDC0E-35FF-4BCE-B4DD-A393DF1E10C8}" type="presOf" srcId="{242DB705-77D8-475C-9429-97180AFECB69}" destId="{E5087668-1D50-48E6-A761-4897DE26B7B6}" srcOrd="0" destOrd="0" presId="urn:microsoft.com/office/officeart/2018/5/layout/IconLeafLabelList"/>
    <dgm:cxn modelId="{8E00C368-E1C0-461E-8522-BB1578EC7B47}" srcId="{242DB705-77D8-475C-9429-97180AFECB69}" destId="{DBAEBFA0-1FFD-4F78-A965-F24AE9E93670}" srcOrd="0" destOrd="0" parTransId="{1E147599-3C19-4368-A605-D6C9C3EDE68A}" sibTransId="{98F1940F-E98C-480B-BFF3-BE2A4898A553}"/>
    <dgm:cxn modelId="{B3BF6C74-7331-49B2-9C00-32A6EE5417CE}" type="presOf" srcId="{10B63D21-3E59-4C0C-A258-67C7BC074512}" destId="{22BC84C9-00C6-45BC-8EBA-5D1B3F753AED}" srcOrd="0" destOrd="0" presId="urn:microsoft.com/office/officeart/2018/5/layout/IconLeafLabelList"/>
    <dgm:cxn modelId="{8DAF9AA4-3D9E-4B0B-B976-E4DAEBB14ED8}" srcId="{242DB705-77D8-475C-9429-97180AFECB69}" destId="{10B63D21-3E59-4C0C-A258-67C7BC074512}" srcOrd="1" destOrd="0" parTransId="{6D9A1432-6DB6-4CAA-B0E7-89D1A8F50E12}" sibTransId="{01A1F2D9-C849-4595-9C60-0A0F65F96901}"/>
    <dgm:cxn modelId="{5D380ECC-9347-4313-BF4A-26EBBBB56334}" type="presOf" srcId="{DBAEBFA0-1FFD-4F78-A965-F24AE9E93670}" destId="{A48335A0-2B56-4391-ABFA-E78F83B83E7F}" srcOrd="0" destOrd="0" presId="urn:microsoft.com/office/officeart/2018/5/layout/IconLeafLabelList"/>
    <dgm:cxn modelId="{8847FB38-1B14-4F56-B1DF-015CCA76F105}" type="presParOf" srcId="{E5087668-1D50-48E6-A761-4897DE26B7B6}" destId="{832E262B-1170-4D33-8194-A221F9B5C656}" srcOrd="0" destOrd="0" presId="urn:microsoft.com/office/officeart/2018/5/layout/IconLeafLabelList"/>
    <dgm:cxn modelId="{40D9146B-3D5F-4AA9-BDA1-F9913246FF88}" type="presParOf" srcId="{832E262B-1170-4D33-8194-A221F9B5C656}" destId="{078DE9F1-3AC2-4357-8A9D-68C2A38A6558}" srcOrd="0" destOrd="0" presId="urn:microsoft.com/office/officeart/2018/5/layout/IconLeafLabelList"/>
    <dgm:cxn modelId="{6626FFA9-F71E-4F05-8DC6-6A6D52B1C230}" type="presParOf" srcId="{832E262B-1170-4D33-8194-A221F9B5C656}" destId="{DCB1D491-7037-4658-B5A2-DEF5F1F115AA}" srcOrd="1" destOrd="0" presId="urn:microsoft.com/office/officeart/2018/5/layout/IconLeafLabelList"/>
    <dgm:cxn modelId="{44DE9CEE-3590-4C0A-8FC9-33F5E5DBCF99}" type="presParOf" srcId="{832E262B-1170-4D33-8194-A221F9B5C656}" destId="{A9EF48F1-E4E8-415B-BF38-4DCF35356601}" srcOrd="2" destOrd="0" presId="urn:microsoft.com/office/officeart/2018/5/layout/IconLeafLabelList"/>
    <dgm:cxn modelId="{71638AA1-5258-4E32-80E5-25EDF16D1129}" type="presParOf" srcId="{832E262B-1170-4D33-8194-A221F9B5C656}" destId="{A48335A0-2B56-4391-ABFA-E78F83B83E7F}" srcOrd="3" destOrd="0" presId="urn:microsoft.com/office/officeart/2018/5/layout/IconLeafLabelList"/>
    <dgm:cxn modelId="{58A1D197-3887-4391-ABF3-5BE30E919837}" type="presParOf" srcId="{E5087668-1D50-48E6-A761-4897DE26B7B6}" destId="{D3CD6EEA-631D-485A-9479-5B923DDC2A76}" srcOrd="1" destOrd="0" presId="urn:microsoft.com/office/officeart/2018/5/layout/IconLeafLabelList"/>
    <dgm:cxn modelId="{8C2AD34D-128A-4BF5-8A36-032F8B40F6D9}" type="presParOf" srcId="{E5087668-1D50-48E6-A761-4897DE26B7B6}" destId="{E7F893F5-64C0-4660-BC8C-6126B31B119D}" srcOrd="2" destOrd="0" presId="urn:microsoft.com/office/officeart/2018/5/layout/IconLeafLabelList"/>
    <dgm:cxn modelId="{FB72BD18-07CC-4692-8BEC-31B3599C06EB}" type="presParOf" srcId="{E7F893F5-64C0-4660-BC8C-6126B31B119D}" destId="{BB4F29D7-9B6F-4196-9707-9F38989BC285}" srcOrd="0" destOrd="0" presId="urn:microsoft.com/office/officeart/2018/5/layout/IconLeafLabelList"/>
    <dgm:cxn modelId="{ABE274BC-BE18-4146-BACC-9A6B49476546}" type="presParOf" srcId="{E7F893F5-64C0-4660-BC8C-6126B31B119D}" destId="{91E6D038-5C50-46C0-B57F-1AD360E3467D}" srcOrd="1" destOrd="0" presId="urn:microsoft.com/office/officeart/2018/5/layout/IconLeafLabelList"/>
    <dgm:cxn modelId="{A88E94C8-993D-4A91-A1A8-9766BB861E44}" type="presParOf" srcId="{E7F893F5-64C0-4660-BC8C-6126B31B119D}" destId="{34880284-96EC-4BB3-A9BF-34301FD8DFD8}" srcOrd="2" destOrd="0" presId="urn:microsoft.com/office/officeart/2018/5/layout/IconLeafLabelList"/>
    <dgm:cxn modelId="{76F6F39A-2EC3-41AD-BBC1-F99C659FA124}" type="presParOf" srcId="{E7F893F5-64C0-4660-BC8C-6126B31B119D}" destId="{22BC84C9-00C6-45BC-8EBA-5D1B3F753AE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AC7B6B-D726-4379-B132-7A356F56A9D9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9DA7ADA-ED86-4EFB-93C2-C9C62ACE7A16}">
      <dgm:prSet/>
      <dgm:spPr/>
      <dgm:t>
        <a:bodyPr/>
        <a:lstStyle/>
        <a:p>
          <a:pPr>
            <a:defRPr cap="all"/>
          </a:pPr>
          <a:r>
            <a:rPr lang="en-US"/>
            <a:t>1. Introducción</a:t>
          </a:r>
        </a:p>
      </dgm:t>
    </dgm:pt>
    <dgm:pt modelId="{97D85873-517B-430C-8767-C764A4C43695}" type="parTrans" cxnId="{261D3F15-55C5-40C1-A735-A96846101147}">
      <dgm:prSet/>
      <dgm:spPr/>
      <dgm:t>
        <a:bodyPr/>
        <a:lstStyle/>
        <a:p>
          <a:endParaRPr lang="en-US"/>
        </a:p>
      </dgm:t>
    </dgm:pt>
    <dgm:pt modelId="{5A910FDE-A3F5-4186-8C5F-ADB86482B6DB}" type="sibTrans" cxnId="{261D3F15-55C5-40C1-A735-A96846101147}">
      <dgm:prSet/>
      <dgm:spPr/>
      <dgm:t>
        <a:bodyPr/>
        <a:lstStyle/>
        <a:p>
          <a:endParaRPr lang="en-US"/>
        </a:p>
      </dgm:t>
    </dgm:pt>
    <dgm:pt modelId="{5E484E36-222C-45C1-86F2-96F61DE1A99C}">
      <dgm:prSet/>
      <dgm:spPr/>
      <dgm:t>
        <a:bodyPr/>
        <a:lstStyle/>
        <a:p>
          <a:pPr>
            <a:defRPr cap="all"/>
          </a:pPr>
          <a:r>
            <a:rPr lang="en-US"/>
            <a:t>2. ¿Qué es un árbol binario?</a:t>
          </a:r>
        </a:p>
      </dgm:t>
    </dgm:pt>
    <dgm:pt modelId="{C0037FA0-6BA0-4C55-B99F-E9FD8AA67352}" type="parTrans" cxnId="{A98106E7-0206-4F5E-82BF-C2B50998E3E5}">
      <dgm:prSet/>
      <dgm:spPr/>
      <dgm:t>
        <a:bodyPr/>
        <a:lstStyle/>
        <a:p>
          <a:endParaRPr lang="en-US"/>
        </a:p>
      </dgm:t>
    </dgm:pt>
    <dgm:pt modelId="{FF31B6C3-A07C-46A3-BD5D-AF687347AD38}" type="sibTrans" cxnId="{A98106E7-0206-4F5E-82BF-C2B50998E3E5}">
      <dgm:prSet/>
      <dgm:spPr/>
      <dgm:t>
        <a:bodyPr/>
        <a:lstStyle/>
        <a:p>
          <a:endParaRPr lang="en-US"/>
        </a:p>
      </dgm:t>
    </dgm:pt>
    <dgm:pt modelId="{0BD00A21-1434-4A8C-9A16-2077E4BE08DA}">
      <dgm:prSet/>
      <dgm:spPr/>
      <dgm:t>
        <a:bodyPr/>
        <a:lstStyle/>
        <a:p>
          <a:pPr>
            <a:defRPr cap="all"/>
          </a:pPr>
          <a:r>
            <a:rPr lang="en-US"/>
            <a:t>3. Tipos de recorrido</a:t>
          </a:r>
        </a:p>
      </dgm:t>
    </dgm:pt>
    <dgm:pt modelId="{75A7762F-611C-4EB3-BE2A-915478495515}" type="parTrans" cxnId="{CAAAD7F2-DF9E-4466-A9BF-A4B16828BB9C}">
      <dgm:prSet/>
      <dgm:spPr/>
      <dgm:t>
        <a:bodyPr/>
        <a:lstStyle/>
        <a:p>
          <a:endParaRPr lang="en-US"/>
        </a:p>
      </dgm:t>
    </dgm:pt>
    <dgm:pt modelId="{2BD17521-85D4-46F8-9BA0-8C8604E59A3C}" type="sibTrans" cxnId="{CAAAD7F2-DF9E-4466-A9BF-A4B16828BB9C}">
      <dgm:prSet/>
      <dgm:spPr/>
      <dgm:t>
        <a:bodyPr/>
        <a:lstStyle/>
        <a:p>
          <a:endParaRPr lang="en-US"/>
        </a:p>
      </dgm:t>
    </dgm:pt>
    <dgm:pt modelId="{A2CD7941-9EBC-4C85-ADAC-F44276CAFF3C}">
      <dgm:prSet/>
      <dgm:spPr/>
      <dgm:t>
        <a:bodyPr/>
        <a:lstStyle/>
        <a:p>
          <a:pPr>
            <a:defRPr cap="all"/>
          </a:pPr>
          <a:r>
            <a:rPr lang="en-US"/>
            <a:t>4. Representación en Python</a:t>
          </a:r>
        </a:p>
      </dgm:t>
    </dgm:pt>
    <dgm:pt modelId="{BD09B7F2-1865-420D-91C2-6C9C7CCB8BAE}" type="parTrans" cxnId="{3AA2A609-61FB-48CC-8799-F08FDA151071}">
      <dgm:prSet/>
      <dgm:spPr/>
      <dgm:t>
        <a:bodyPr/>
        <a:lstStyle/>
        <a:p>
          <a:endParaRPr lang="en-US"/>
        </a:p>
      </dgm:t>
    </dgm:pt>
    <dgm:pt modelId="{D9A02CEB-9A4F-49E2-A221-4B00A570CF51}" type="sibTrans" cxnId="{3AA2A609-61FB-48CC-8799-F08FDA151071}">
      <dgm:prSet/>
      <dgm:spPr/>
      <dgm:t>
        <a:bodyPr/>
        <a:lstStyle/>
        <a:p>
          <a:endParaRPr lang="en-US"/>
        </a:p>
      </dgm:t>
    </dgm:pt>
    <dgm:pt modelId="{FF751534-A636-43B8-9D81-D54367202F78}">
      <dgm:prSet/>
      <dgm:spPr/>
      <dgm:t>
        <a:bodyPr/>
        <a:lstStyle/>
        <a:p>
          <a:pPr>
            <a:defRPr cap="all"/>
          </a:pPr>
          <a:r>
            <a:rPr lang="en-US"/>
            <a:t>5. Aplicaciones</a:t>
          </a:r>
        </a:p>
      </dgm:t>
    </dgm:pt>
    <dgm:pt modelId="{CA0EE829-2112-4582-A81A-29D7446F34D0}" type="parTrans" cxnId="{B1F02BFF-B02D-4369-A8B4-D40105516C7B}">
      <dgm:prSet/>
      <dgm:spPr/>
      <dgm:t>
        <a:bodyPr/>
        <a:lstStyle/>
        <a:p>
          <a:endParaRPr lang="en-US"/>
        </a:p>
      </dgm:t>
    </dgm:pt>
    <dgm:pt modelId="{4F0F9CD1-D24F-495C-885A-FDD06799BB5E}" type="sibTrans" cxnId="{B1F02BFF-B02D-4369-A8B4-D40105516C7B}">
      <dgm:prSet/>
      <dgm:spPr/>
      <dgm:t>
        <a:bodyPr/>
        <a:lstStyle/>
        <a:p>
          <a:endParaRPr lang="en-US"/>
        </a:p>
      </dgm:t>
    </dgm:pt>
    <dgm:pt modelId="{7ACD7BE0-9998-4A47-BB21-3747BFCD5F00}">
      <dgm:prSet/>
      <dgm:spPr/>
      <dgm:t>
        <a:bodyPr/>
        <a:lstStyle/>
        <a:p>
          <a:pPr>
            <a:defRPr cap="all"/>
          </a:pPr>
          <a:r>
            <a:rPr lang="en-US"/>
            <a:t>6. Conclusiones</a:t>
          </a:r>
        </a:p>
      </dgm:t>
    </dgm:pt>
    <dgm:pt modelId="{69E0A6CF-80E9-4081-A008-9F468D46514C}" type="parTrans" cxnId="{94768F51-4B5B-4220-BE51-1F034F0E0E44}">
      <dgm:prSet/>
      <dgm:spPr/>
      <dgm:t>
        <a:bodyPr/>
        <a:lstStyle/>
        <a:p>
          <a:endParaRPr lang="en-US"/>
        </a:p>
      </dgm:t>
    </dgm:pt>
    <dgm:pt modelId="{3E4CE949-70CB-4A7D-B7DF-62C839B3646A}" type="sibTrans" cxnId="{94768F51-4B5B-4220-BE51-1F034F0E0E44}">
      <dgm:prSet/>
      <dgm:spPr/>
      <dgm:t>
        <a:bodyPr/>
        <a:lstStyle/>
        <a:p>
          <a:endParaRPr lang="en-US"/>
        </a:p>
      </dgm:t>
    </dgm:pt>
    <dgm:pt modelId="{D553551B-0775-4A3C-BB63-F5BAAD5960B9}" type="pres">
      <dgm:prSet presAssocID="{17AC7B6B-D726-4379-B132-7A356F56A9D9}" presName="root" presStyleCnt="0">
        <dgm:presLayoutVars>
          <dgm:dir/>
          <dgm:resizeHandles val="exact"/>
        </dgm:presLayoutVars>
      </dgm:prSet>
      <dgm:spPr/>
    </dgm:pt>
    <dgm:pt modelId="{FA3B756E-6081-4000-AC48-395C7D905C33}" type="pres">
      <dgm:prSet presAssocID="{C9DA7ADA-ED86-4EFB-93C2-C9C62ACE7A16}" presName="compNode" presStyleCnt="0"/>
      <dgm:spPr/>
    </dgm:pt>
    <dgm:pt modelId="{24C4CEDE-623F-42EF-AF7C-6FDE9D99B408}" type="pres">
      <dgm:prSet presAssocID="{C9DA7ADA-ED86-4EFB-93C2-C9C62ACE7A16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22ABB6C6-E1A8-4385-AA55-4EA6FC3AD088}" type="pres">
      <dgm:prSet presAssocID="{C9DA7ADA-ED86-4EFB-93C2-C9C62ACE7A1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50503091-8FB0-42A7-8EF8-726D66CA810E}" type="pres">
      <dgm:prSet presAssocID="{C9DA7ADA-ED86-4EFB-93C2-C9C62ACE7A16}" presName="spaceRect" presStyleCnt="0"/>
      <dgm:spPr/>
    </dgm:pt>
    <dgm:pt modelId="{F4D87538-CF1D-402D-91D0-87FC101E1DE5}" type="pres">
      <dgm:prSet presAssocID="{C9DA7ADA-ED86-4EFB-93C2-C9C62ACE7A16}" presName="textRect" presStyleLbl="revTx" presStyleIdx="0" presStyleCnt="6">
        <dgm:presLayoutVars>
          <dgm:chMax val="1"/>
          <dgm:chPref val="1"/>
        </dgm:presLayoutVars>
      </dgm:prSet>
      <dgm:spPr/>
    </dgm:pt>
    <dgm:pt modelId="{0FC714EF-A041-4571-A1D6-2865706CBD67}" type="pres">
      <dgm:prSet presAssocID="{5A910FDE-A3F5-4186-8C5F-ADB86482B6DB}" presName="sibTrans" presStyleCnt="0"/>
      <dgm:spPr/>
    </dgm:pt>
    <dgm:pt modelId="{BF03BA7B-8C98-4F37-BF49-9A431B4674A5}" type="pres">
      <dgm:prSet presAssocID="{5E484E36-222C-45C1-86F2-96F61DE1A99C}" presName="compNode" presStyleCnt="0"/>
      <dgm:spPr/>
    </dgm:pt>
    <dgm:pt modelId="{EB110EEE-92DD-4C66-B4CE-8ABC26FB5019}" type="pres">
      <dgm:prSet presAssocID="{5E484E36-222C-45C1-86F2-96F61DE1A99C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56998292-C89E-4981-91BF-4FA22827C9FA}" type="pres">
      <dgm:prSet presAssocID="{5E484E36-222C-45C1-86F2-96F61DE1A99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a"/>
        </a:ext>
      </dgm:extLst>
    </dgm:pt>
    <dgm:pt modelId="{97A19AA6-1C6C-4CDF-9D98-6DE752F4CD28}" type="pres">
      <dgm:prSet presAssocID="{5E484E36-222C-45C1-86F2-96F61DE1A99C}" presName="spaceRect" presStyleCnt="0"/>
      <dgm:spPr/>
    </dgm:pt>
    <dgm:pt modelId="{6606BB36-3650-4D4D-8BBC-14522D9BE804}" type="pres">
      <dgm:prSet presAssocID="{5E484E36-222C-45C1-86F2-96F61DE1A99C}" presName="textRect" presStyleLbl="revTx" presStyleIdx="1" presStyleCnt="6">
        <dgm:presLayoutVars>
          <dgm:chMax val="1"/>
          <dgm:chPref val="1"/>
        </dgm:presLayoutVars>
      </dgm:prSet>
      <dgm:spPr/>
    </dgm:pt>
    <dgm:pt modelId="{D4871BC1-4B65-467B-BFAF-980063EC4DC5}" type="pres">
      <dgm:prSet presAssocID="{FF31B6C3-A07C-46A3-BD5D-AF687347AD38}" presName="sibTrans" presStyleCnt="0"/>
      <dgm:spPr/>
    </dgm:pt>
    <dgm:pt modelId="{E7B1E3BE-DB7D-4DC7-9620-70A087D446D8}" type="pres">
      <dgm:prSet presAssocID="{0BD00A21-1434-4A8C-9A16-2077E4BE08DA}" presName="compNode" presStyleCnt="0"/>
      <dgm:spPr/>
    </dgm:pt>
    <dgm:pt modelId="{B88CBB65-AE35-47A4-9681-E451A32C7762}" type="pres">
      <dgm:prSet presAssocID="{0BD00A21-1434-4A8C-9A16-2077E4BE08DA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F4A4743-75BA-45D9-A5DB-F49E22C76B3E}" type="pres">
      <dgm:prSet presAssocID="{0BD00A21-1434-4A8C-9A16-2077E4BE08D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8874027-81E5-439F-BCEA-D5E3E4753AE6}" type="pres">
      <dgm:prSet presAssocID="{0BD00A21-1434-4A8C-9A16-2077E4BE08DA}" presName="spaceRect" presStyleCnt="0"/>
      <dgm:spPr/>
    </dgm:pt>
    <dgm:pt modelId="{E1496EFA-6A19-4389-84CA-12C2D1D67B27}" type="pres">
      <dgm:prSet presAssocID="{0BD00A21-1434-4A8C-9A16-2077E4BE08DA}" presName="textRect" presStyleLbl="revTx" presStyleIdx="2" presStyleCnt="6">
        <dgm:presLayoutVars>
          <dgm:chMax val="1"/>
          <dgm:chPref val="1"/>
        </dgm:presLayoutVars>
      </dgm:prSet>
      <dgm:spPr/>
    </dgm:pt>
    <dgm:pt modelId="{3939730C-90A1-4CD5-9CB8-05BE7FB99AD5}" type="pres">
      <dgm:prSet presAssocID="{2BD17521-85D4-46F8-9BA0-8C8604E59A3C}" presName="sibTrans" presStyleCnt="0"/>
      <dgm:spPr/>
    </dgm:pt>
    <dgm:pt modelId="{EE244272-8030-4A03-A4F4-E6BE441C0D15}" type="pres">
      <dgm:prSet presAssocID="{A2CD7941-9EBC-4C85-ADAC-F44276CAFF3C}" presName="compNode" presStyleCnt="0"/>
      <dgm:spPr/>
    </dgm:pt>
    <dgm:pt modelId="{CC861FC8-0642-4438-B9B7-89117000B34D}" type="pres">
      <dgm:prSet presAssocID="{A2CD7941-9EBC-4C85-ADAC-F44276CAFF3C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47A2C085-0EA5-4CE1-8F92-AE454A407197}" type="pres">
      <dgm:prSet presAssocID="{A2CD7941-9EBC-4C85-ADAC-F44276CAFF3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B4FC9B7B-8C82-4803-BFB8-585173B100FB}" type="pres">
      <dgm:prSet presAssocID="{A2CD7941-9EBC-4C85-ADAC-F44276CAFF3C}" presName="spaceRect" presStyleCnt="0"/>
      <dgm:spPr/>
    </dgm:pt>
    <dgm:pt modelId="{AF5D2460-69F4-488F-92B5-23CA9756ED88}" type="pres">
      <dgm:prSet presAssocID="{A2CD7941-9EBC-4C85-ADAC-F44276CAFF3C}" presName="textRect" presStyleLbl="revTx" presStyleIdx="3" presStyleCnt="6">
        <dgm:presLayoutVars>
          <dgm:chMax val="1"/>
          <dgm:chPref val="1"/>
        </dgm:presLayoutVars>
      </dgm:prSet>
      <dgm:spPr/>
    </dgm:pt>
    <dgm:pt modelId="{064E7A35-122A-445A-AD0A-14E96D23F142}" type="pres">
      <dgm:prSet presAssocID="{D9A02CEB-9A4F-49E2-A221-4B00A570CF51}" presName="sibTrans" presStyleCnt="0"/>
      <dgm:spPr/>
    </dgm:pt>
    <dgm:pt modelId="{5A65F71F-DA3D-46AD-9FA9-9A12CD12E4FC}" type="pres">
      <dgm:prSet presAssocID="{FF751534-A636-43B8-9D81-D54367202F78}" presName="compNode" presStyleCnt="0"/>
      <dgm:spPr/>
    </dgm:pt>
    <dgm:pt modelId="{009E35AE-7B9D-4988-B982-CC99E54872C7}" type="pres">
      <dgm:prSet presAssocID="{FF751534-A636-43B8-9D81-D54367202F7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B21E06C-84E1-4FB8-918B-1EB2CC796508}" type="pres">
      <dgm:prSet presAssocID="{FF751534-A636-43B8-9D81-D54367202F7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5474A13-9519-45EE-B25C-4F9032DEF510}" type="pres">
      <dgm:prSet presAssocID="{FF751534-A636-43B8-9D81-D54367202F78}" presName="spaceRect" presStyleCnt="0"/>
      <dgm:spPr/>
    </dgm:pt>
    <dgm:pt modelId="{073FCAD8-9037-4CB3-BA34-BC738D5287EE}" type="pres">
      <dgm:prSet presAssocID="{FF751534-A636-43B8-9D81-D54367202F78}" presName="textRect" presStyleLbl="revTx" presStyleIdx="4" presStyleCnt="6">
        <dgm:presLayoutVars>
          <dgm:chMax val="1"/>
          <dgm:chPref val="1"/>
        </dgm:presLayoutVars>
      </dgm:prSet>
      <dgm:spPr/>
    </dgm:pt>
    <dgm:pt modelId="{38B480FA-F434-47F0-976D-C4B01DD0B3A8}" type="pres">
      <dgm:prSet presAssocID="{4F0F9CD1-D24F-495C-885A-FDD06799BB5E}" presName="sibTrans" presStyleCnt="0"/>
      <dgm:spPr/>
    </dgm:pt>
    <dgm:pt modelId="{A380D7EC-A42B-4DBD-871E-DBB7C900AAA3}" type="pres">
      <dgm:prSet presAssocID="{7ACD7BE0-9998-4A47-BB21-3747BFCD5F00}" presName="compNode" presStyleCnt="0"/>
      <dgm:spPr/>
    </dgm:pt>
    <dgm:pt modelId="{179F8097-E59E-4615-8124-153F6D156DED}" type="pres">
      <dgm:prSet presAssocID="{7ACD7BE0-9998-4A47-BB21-3747BFCD5F00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46598B8-B360-49AB-ADE7-C6DEFEFAA7AB}" type="pres">
      <dgm:prSet presAssocID="{7ACD7BE0-9998-4A47-BB21-3747BFCD5F0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CD1DD2AD-365B-4724-B0AC-5F25F7B7096E}" type="pres">
      <dgm:prSet presAssocID="{7ACD7BE0-9998-4A47-BB21-3747BFCD5F00}" presName="spaceRect" presStyleCnt="0"/>
      <dgm:spPr/>
    </dgm:pt>
    <dgm:pt modelId="{89CCC611-BBAE-4669-868E-9F0239A2C062}" type="pres">
      <dgm:prSet presAssocID="{7ACD7BE0-9998-4A47-BB21-3747BFCD5F00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9817409-95E6-4A66-98EC-EBC8DE9CF0D4}" type="presOf" srcId="{5E484E36-222C-45C1-86F2-96F61DE1A99C}" destId="{6606BB36-3650-4D4D-8BBC-14522D9BE804}" srcOrd="0" destOrd="0" presId="urn:microsoft.com/office/officeart/2018/5/layout/IconLeafLabelList"/>
    <dgm:cxn modelId="{3AA2A609-61FB-48CC-8799-F08FDA151071}" srcId="{17AC7B6B-D726-4379-B132-7A356F56A9D9}" destId="{A2CD7941-9EBC-4C85-ADAC-F44276CAFF3C}" srcOrd="3" destOrd="0" parTransId="{BD09B7F2-1865-420D-91C2-6C9C7CCB8BAE}" sibTransId="{D9A02CEB-9A4F-49E2-A221-4B00A570CF51}"/>
    <dgm:cxn modelId="{261D3F15-55C5-40C1-A735-A96846101147}" srcId="{17AC7B6B-D726-4379-B132-7A356F56A9D9}" destId="{C9DA7ADA-ED86-4EFB-93C2-C9C62ACE7A16}" srcOrd="0" destOrd="0" parTransId="{97D85873-517B-430C-8767-C764A4C43695}" sibTransId="{5A910FDE-A3F5-4186-8C5F-ADB86482B6DB}"/>
    <dgm:cxn modelId="{0F81FD20-B855-4045-9A07-0C0690144A55}" type="presOf" srcId="{A2CD7941-9EBC-4C85-ADAC-F44276CAFF3C}" destId="{AF5D2460-69F4-488F-92B5-23CA9756ED88}" srcOrd="0" destOrd="0" presId="urn:microsoft.com/office/officeart/2018/5/layout/IconLeafLabelList"/>
    <dgm:cxn modelId="{55219A31-561F-4F6B-9FD8-E84BF7894A9B}" type="presOf" srcId="{C9DA7ADA-ED86-4EFB-93C2-C9C62ACE7A16}" destId="{F4D87538-CF1D-402D-91D0-87FC101E1DE5}" srcOrd="0" destOrd="0" presId="urn:microsoft.com/office/officeart/2018/5/layout/IconLeafLabelList"/>
    <dgm:cxn modelId="{94768F51-4B5B-4220-BE51-1F034F0E0E44}" srcId="{17AC7B6B-D726-4379-B132-7A356F56A9D9}" destId="{7ACD7BE0-9998-4A47-BB21-3747BFCD5F00}" srcOrd="5" destOrd="0" parTransId="{69E0A6CF-80E9-4081-A008-9F468D46514C}" sibTransId="{3E4CE949-70CB-4A7D-B7DF-62C839B3646A}"/>
    <dgm:cxn modelId="{F28235A0-6185-4938-865B-55BDF6AEF699}" type="presOf" srcId="{0BD00A21-1434-4A8C-9A16-2077E4BE08DA}" destId="{E1496EFA-6A19-4389-84CA-12C2D1D67B27}" srcOrd="0" destOrd="0" presId="urn:microsoft.com/office/officeart/2018/5/layout/IconLeafLabelList"/>
    <dgm:cxn modelId="{C876C8AF-636C-41E2-82F7-1735C0BEBEB9}" type="presOf" srcId="{FF751534-A636-43B8-9D81-D54367202F78}" destId="{073FCAD8-9037-4CB3-BA34-BC738D5287EE}" srcOrd="0" destOrd="0" presId="urn:microsoft.com/office/officeart/2018/5/layout/IconLeafLabelList"/>
    <dgm:cxn modelId="{A98106E7-0206-4F5E-82BF-C2B50998E3E5}" srcId="{17AC7B6B-D726-4379-B132-7A356F56A9D9}" destId="{5E484E36-222C-45C1-86F2-96F61DE1A99C}" srcOrd="1" destOrd="0" parTransId="{C0037FA0-6BA0-4C55-B99F-E9FD8AA67352}" sibTransId="{FF31B6C3-A07C-46A3-BD5D-AF687347AD38}"/>
    <dgm:cxn modelId="{E12F2CE7-6DBE-4EA0-ACAA-96355EBA831F}" type="presOf" srcId="{17AC7B6B-D726-4379-B132-7A356F56A9D9}" destId="{D553551B-0775-4A3C-BB63-F5BAAD5960B9}" srcOrd="0" destOrd="0" presId="urn:microsoft.com/office/officeart/2018/5/layout/IconLeafLabelList"/>
    <dgm:cxn modelId="{CAAAD7F2-DF9E-4466-A9BF-A4B16828BB9C}" srcId="{17AC7B6B-D726-4379-B132-7A356F56A9D9}" destId="{0BD00A21-1434-4A8C-9A16-2077E4BE08DA}" srcOrd="2" destOrd="0" parTransId="{75A7762F-611C-4EB3-BE2A-915478495515}" sibTransId="{2BD17521-85D4-46F8-9BA0-8C8604E59A3C}"/>
    <dgm:cxn modelId="{D0CC12FA-137E-4717-9B82-D87A99F28ED1}" type="presOf" srcId="{7ACD7BE0-9998-4A47-BB21-3747BFCD5F00}" destId="{89CCC611-BBAE-4669-868E-9F0239A2C062}" srcOrd="0" destOrd="0" presId="urn:microsoft.com/office/officeart/2018/5/layout/IconLeafLabelList"/>
    <dgm:cxn modelId="{B1F02BFF-B02D-4369-A8B4-D40105516C7B}" srcId="{17AC7B6B-D726-4379-B132-7A356F56A9D9}" destId="{FF751534-A636-43B8-9D81-D54367202F78}" srcOrd="4" destOrd="0" parTransId="{CA0EE829-2112-4582-A81A-29D7446F34D0}" sibTransId="{4F0F9CD1-D24F-495C-885A-FDD06799BB5E}"/>
    <dgm:cxn modelId="{6CBE59E5-2DA7-4042-A248-F647101DF9EC}" type="presParOf" srcId="{D553551B-0775-4A3C-BB63-F5BAAD5960B9}" destId="{FA3B756E-6081-4000-AC48-395C7D905C33}" srcOrd="0" destOrd="0" presId="urn:microsoft.com/office/officeart/2018/5/layout/IconLeafLabelList"/>
    <dgm:cxn modelId="{14979A84-CEBB-4F53-9084-F292C81A8FF6}" type="presParOf" srcId="{FA3B756E-6081-4000-AC48-395C7D905C33}" destId="{24C4CEDE-623F-42EF-AF7C-6FDE9D99B408}" srcOrd="0" destOrd="0" presId="urn:microsoft.com/office/officeart/2018/5/layout/IconLeafLabelList"/>
    <dgm:cxn modelId="{AB21CCBF-AB84-4E7B-8633-CF80B5CC3AB9}" type="presParOf" srcId="{FA3B756E-6081-4000-AC48-395C7D905C33}" destId="{22ABB6C6-E1A8-4385-AA55-4EA6FC3AD088}" srcOrd="1" destOrd="0" presId="urn:microsoft.com/office/officeart/2018/5/layout/IconLeafLabelList"/>
    <dgm:cxn modelId="{7E543DFE-3F64-4DC7-B5D6-B4477F1AE8B6}" type="presParOf" srcId="{FA3B756E-6081-4000-AC48-395C7D905C33}" destId="{50503091-8FB0-42A7-8EF8-726D66CA810E}" srcOrd="2" destOrd="0" presId="urn:microsoft.com/office/officeart/2018/5/layout/IconLeafLabelList"/>
    <dgm:cxn modelId="{F240723F-ACE2-4EB1-8C50-A59AE71AC81A}" type="presParOf" srcId="{FA3B756E-6081-4000-AC48-395C7D905C33}" destId="{F4D87538-CF1D-402D-91D0-87FC101E1DE5}" srcOrd="3" destOrd="0" presId="urn:microsoft.com/office/officeart/2018/5/layout/IconLeafLabelList"/>
    <dgm:cxn modelId="{4BDF50FB-4042-4E5D-99F7-28B4CF7DC3FA}" type="presParOf" srcId="{D553551B-0775-4A3C-BB63-F5BAAD5960B9}" destId="{0FC714EF-A041-4571-A1D6-2865706CBD67}" srcOrd="1" destOrd="0" presId="urn:microsoft.com/office/officeart/2018/5/layout/IconLeafLabelList"/>
    <dgm:cxn modelId="{DEE23393-EFAD-49B0-9A74-7AABC1A3CE78}" type="presParOf" srcId="{D553551B-0775-4A3C-BB63-F5BAAD5960B9}" destId="{BF03BA7B-8C98-4F37-BF49-9A431B4674A5}" srcOrd="2" destOrd="0" presId="urn:microsoft.com/office/officeart/2018/5/layout/IconLeafLabelList"/>
    <dgm:cxn modelId="{8AD01C51-F005-4708-85A3-DC0F885A2390}" type="presParOf" srcId="{BF03BA7B-8C98-4F37-BF49-9A431B4674A5}" destId="{EB110EEE-92DD-4C66-B4CE-8ABC26FB5019}" srcOrd="0" destOrd="0" presId="urn:microsoft.com/office/officeart/2018/5/layout/IconLeafLabelList"/>
    <dgm:cxn modelId="{C14A0DEF-2F18-438D-9373-515EEDB715D0}" type="presParOf" srcId="{BF03BA7B-8C98-4F37-BF49-9A431B4674A5}" destId="{56998292-C89E-4981-91BF-4FA22827C9FA}" srcOrd="1" destOrd="0" presId="urn:microsoft.com/office/officeart/2018/5/layout/IconLeafLabelList"/>
    <dgm:cxn modelId="{86A3632A-B6E2-44FE-BE92-8B5B08FB38AB}" type="presParOf" srcId="{BF03BA7B-8C98-4F37-BF49-9A431B4674A5}" destId="{97A19AA6-1C6C-4CDF-9D98-6DE752F4CD28}" srcOrd="2" destOrd="0" presId="urn:microsoft.com/office/officeart/2018/5/layout/IconLeafLabelList"/>
    <dgm:cxn modelId="{45B673B4-BE9E-49D7-BEE4-0425364179CA}" type="presParOf" srcId="{BF03BA7B-8C98-4F37-BF49-9A431B4674A5}" destId="{6606BB36-3650-4D4D-8BBC-14522D9BE804}" srcOrd="3" destOrd="0" presId="urn:microsoft.com/office/officeart/2018/5/layout/IconLeafLabelList"/>
    <dgm:cxn modelId="{8D5730A3-4EF8-4970-82F6-5583134E3CDE}" type="presParOf" srcId="{D553551B-0775-4A3C-BB63-F5BAAD5960B9}" destId="{D4871BC1-4B65-467B-BFAF-980063EC4DC5}" srcOrd="3" destOrd="0" presId="urn:microsoft.com/office/officeart/2018/5/layout/IconLeafLabelList"/>
    <dgm:cxn modelId="{502C3A14-9FA8-48C4-A0A7-0824D309202B}" type="presParOf" srcId="{D553551B-0775-4A3C-BB63-F5BAAD5960B9}" destId="{E7B1E3BE-DB7D-4DC7-9620-70A087D446D8}" srcOrd="4" destOrd="0" presId="urn:microsoft.com/office/officeart/2018/5/layout/IconLeafLabelList"/>
    <dgm:cxn modelId="{194376FF-BFA9-4B90-87C7-D99C30EC2B00}" type="presParOf" srcId="{E7B1E3BE-DB7D-4DC7-9620-70A087D446D8}" destId="{B88CBB65-AE35-47A4-9681-E451A32C7762}" srcOrd="0" destOrd="0" presId="urn:microsoft.com/office/officeart/2018/5/layout/IconLeafLabelList"/>
    <dgm:cxn modelId="{E21D198F-DFE1-42B1-B88A-C229E0BED7C1}" type="presParOf" srcId="{E7B1E3BE-DB7D-4DC7-9620-70A087D446D8}" destId="{4F4A4743-75BA-45D9-A5DB-F49E22C76B3E}" srcOrd="1" destOrd="0" presId="urn:microsoft.com/office/officeart/2018/5/layout/IconLeafLabelList"/>
    <dgm:cxn modelId="{897321DA-382B-4A00-A21F-8D4A806AD871}" type="presParOf" srcId="{E7B1E3BE-DB7D-4DC7-9620-70A087D446D8}" destId="{F8874027-81E5-439F-BCEA-D5E3E4753AE6}" srcOrd="2" destOrd="0" presId="urn:microsoft.com/office/officeart/2018/5/layout/IconLeafLabelList"/>
    <dgm:cxn modelId="{A7D32975-9059-42EE-8C14-5A59379E4192}" type="presParOf" srcId="{E7B1E3BE-DB7D-4DC7-9620-70A087D446D8}" destId="{E1496EFA-6A19-4389-84CA-12C2D1D67B27}" srcOrd="3" destOrd="0" presId="urn:microsoft.com/office/officeart/2018/5/layout/IconLeafLabelList"/>
    <dgm:cxn modelId="{9D133F3D-873B-45A3-9711-FC908264FD3C}" type="presParOf" srcId="{D553551B-0775-4A3C-BB63-F5BAAD5960B9}" destId="{3939730C-90A1-4CD5-9CB8-05BE7FB99AD5}" srcOrd="5" destOrd="0" presId="urn:microsoft.com/office/officeart/2018/5/layout/IconLeafLabelList"/>
    <dgm:cxn modelId="{169BD06F-D37C-41D3-B6A9-4031863FC9C6}" type="presParOf" srcId="{D553551B-0775-4A3C-BB63-F5BAAD5960B9}" destId="{EE244272-8030-4A03-A4F4-E6BE441C0D15}" srcOrd="6" destOrd="0" presId="urn:microsoft.com/office/officeart/2018/5/layout/IconLeafLabelList"/>
    <dgm:cxn modelId="{9DCA540D-B537-4A5A-B7E4-87F96AFAAD0F}" type="presParOf" srcId="{EE244272-8030-4A03-A4F4-E6BE441C0D15}" destId="{CC861FC8-0642-4438-B9B7-89117000B34D}" srcOrd="0" destOrd="0" presId="urn:microsoft.com/office/officeart/2018/5/layout/IconLeafLabelList"/>
    <dgm:cxn modelId="{866F7611-E9FC-4AEE-A9DB-FE1A4D3F1A39}" type="presParOf" srcId="{EE244272-8030-4A03-A4F4-E6BE441C0D15}" destId="{47A2C085-0EA5-4CE1-8F92-AE454A407197}" srcOrd="1" destOrd="0" presId="urn:microsoft.com/office/officeart/2018/5/layout/IconLeafLabelList"/>
    <dgm:cxn modelId="{4EBC8F2D-5110-46A1-ACE5-04606804437D}" type="presParOf" srcId="{EE244272-8030-4A03-A4F4-E6BE441C0D15}" destId="{B4FC9B7B-8C82-4803-BFB8-585173B100FB}" srcOrd="2" destOrd="0" presId="urn:microsoft.com/office/officeart/2018/5/layout/IconLeafLabelList"/>
    <dgm:cxn modelId="{C92804D6-75D3-4A3E-AE74-02D27E6FB2A8}" type="presParOf" srcId="{EE244272-8030-4A03-A4F4-E6BE441C0D15}" destId="{AF5D2460-69F4-488F-92B5-23CA9756ED88}" srcOrd="3" destOrd="0" presId="urn:microsoft.com/office/officeart/2018/5/layout/IconLeafLabelList"/>
    <dgm:cxn modelId="{74F75D9D-E76D-43CC-ABB3-0FD53EFAFDD7}" type="presParOf" srcId="{D553551B-0775-4A3C-BB63-F5BAAD5960B9}" destId="{064E7A35-122A-445A-AD0A-14E96D23F142}" srcOrd="7" destOrd="0" presId="urn:microsoft.com/office/officeart/2018/5/layout/IconLeafLabelList"/>
    <dgm:cxn modelId="{8F9CF39E-6E13-47D6-911E-360B560A7AC3}" type="presParOf" srcId="{D553551B-0775-4A3C-BB63-F5BAAD5960B9}" destId="{5A65F71F-DA3D-46AD-9FA9-9A12CD12E4FC}" srcOrd="8" destOrd="0" presId="urn:microsoft.com/office/officeart/2018/5/layout/IconLeafLabelList"/>
    <dgm:cxn modelId="{E2E49DF4-EDDC-4E27-8231-57D8853ADFDB}" type="presParOf" srcId="{5A65F71F-DA3D-46AD-9FA9-9A12CD12E4FC}" destId="{009E35AE-7B9D-4988-B982-CC99E54872C7}" srcOrd="0" destOrd="0" presId="urn:microsoft.com/office/officeart/2018/5/layout/IconLeafLabelList"/>
    <dgm:cxn modelId="{2E3ACFB8-8D3D-4BC6-A2F2-29F23FC4FCC4}" type="presParOf" srcId="{5A65F71F-DA3D-46AD-9FA9-9A12CD12E4FC}" destId="{0B21E06C-84E1-4FB8-918B-1EB2CC796508}" srcOrd="1" destOrd="0" presId="urn:microsoft.com/office/officeart/2018/5/layout/IconLeafLabelList"/>
    <dgm:cxn modelId="{8DD66765-6B87-43AE-AC83-7B39E0DDD9F7}" type="presParOf" srcId="{5A65F71F-DA3D-46AD-9FA9-9A12CD12E4FC}" destId="{F5474A13-9519-45EE-B25C-4F9032DEF510}" srcOrd="2" destOrd="0" presId="urn:microsoft.com/office/officeart/2018/5/layout/IconLeafLabelList"/>
    <dgm:cxn modelId="{3244AC9F-6A76-4227-A8EF-378BD1E101B9}" type="presParOf" srcId="{5A65F71F-DA3D-46AD-9FA9-9A12CD12E4FC}" destId="{073FCAD8-9037-4CB3-BA34-BC738D5287EE}" srcOrd="3" destOrd="0" presId="urn:microsoft.com/office/officeart/2018/5/layout/IconLeafLabelList"/>
    <dgm:cxn modelId="{315C7214-13E7-487C-AEDD-EA0DE8CA7BCA}" type="presParOf" srcId="{D553551B-0775-4A3C-BB63-F5BAAD5960B9}" destId="{38B480FA-F434-47F0-976D-C4B01DD0B3A8}" srcOrd="9" destOrd="0" presId="urn:microsoft.com/office/officeart/2018/5/layout/IconLeafLabelList"/>
    <dgm:cxn modelId="{E192B480-DC2B-45EE-AB31-4F11ACAC7768}" type="presParOf" srcId="{D553551B-0775-4A3C-BB63-F5BAAD5960B9}" destId="{A380D7EC-A42B-4DBD-871E-DBB7C900AAA3}" srcOrd="10" destOrd="0" presId="urn:microsoft.com/office/officeart/2018/5/layout/IconLeafLabelList"/>
    <dgm:cxn modelId="{2AA619BE-B856-43DD-A6AE-2D4AFC17B27B}" type="presParOf" srcId="{A380D7EC-A42B-4DBD-871E-DBB7C900AAA3}" destId="{179F8097-E59E-4615-8124-153F6D156DED}" srcOrd="0" destOrd="0" presId="urn:microsoft.com/office/officeart/2018/5/layout/IconLeafLabelList"/>
    <dgm:cxn modelId="{04F0DE23-9F34-4262-B6F4-F1A298FEDEE1}" type="presParOf" srcId="{A380D7EC-A42B-4DBD-871E-DBB7C900AAA3}" destId="{146598B8-B360-49AB-ADE7-C6DEFEFAA7AB}" srcOrd="1" destOrd="0" presId="urn:microsoft.com/office/officeart/2018/5/layout/IconLeafLabelList"/>
    <dgm:cxn modelId="{AFC9731A-BE1A-4F5F-B841-8261A38E37E6}" type="presParOf" srcId="{A380D7EC-A42B-4DBD-871E-DBB7C900AAA3}" destId="{CD1DD2AD-365B-4724-B0AC-5F25F7B7096E}" srcOrd="2" destOrd="0" presId="urn:microsoft.com/office/officeart/2018/5/layout/IconLeafLabelList"/>
    <dgm:cxn modelId="{21E48A7F-60B3-4B82-A30B-EA6217F9B84B}" type="presParOf" srcId="{A380D7EC-A42B-4DBD-871E-DBB7C900AAA3}" destId="{89CCC611-BBAE-4669-868E-9F0239A2C06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D05D29-9C16-4B65-BBE3-1047B78F70D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E5C15D7-D215-4F9D-8FAF-44172E74FC84}">
      <dgm:prSet/>
      <dgm:spPr/>
      <dgm:t>
        <a:bodyPr/>
        <a:lstStyle/>
        <a:p>
          <a:r>
            <a:rPr lang="en-US"/>
            <a:t>Elegimos el tema Árboles Binarios por su relevancia en programación.</a:t>
          </a:r>
        </a:p>
      </dgm:t>
    </dgm:pt>
    <dgm:pt modelId="{1473809A-B536-4892-838C-AB6B3C665DE0}" type="parTrans" cxnId="{9DADDA26-4AC7-463B-8D4C-928320496E7F}">
      <dgm:prSet/>
      <dgm:spPr/>
      <dgm:t>
        <a:bodyPr/>
        <a:lstStyle/>
        <a:p>
          <a:endParaRPr lang="en-US"/>
        </a:p>
      </dgm:t>
    </dgm:pt>
    <dgm:pt modelId="{CD68AE08-0D9B-44FC-BCF2-4AAA678DBAB6}" type="sibTrans" cxnId="{9DADDA26-4AC7-463B-8D4C-928320496E7F}">
      <dgm:prSet/>
      <dgm:spPr/>
      <dgm:t>
        <a:bodyPr/>
        <a:lstStyle/>
        <a:p>
          <a:endParaRPr lang="en-US"/>
        </a:p>
      </dgm:t>
    </dgm:pt>
    <dgm:pt modelId="{40C54478-DA7F-40BC-B95F-38F618053CB8}">
      <dgm:prSet/>
      <dgm:spPr/>
      <dgm:t>
        <a:bodyPr/>
        <a:lstStyle/>
        <a:p>
          <a:r>
            <a:rPr lang="en-US"/>
            <a:t>Permite organizar datos de manera jerárquica.</a:t>
          </a:r>
        </a:p>
      </dgm:t>
    </dgm:pt>
    <dgm:pt modelId="{114FFB8B-1003-4F05-93E6-0BBB1A84B7DA}" type="parTrans" cxnId="{1C9519C4-AFF8-43CC-B167-D26BA3ABE01A}">
      <dgm:prSet/>
      <dgm:spPr/>
      <dgm:t>
        <a:bodyPr/>
        <a:lstStyle/>
        <a:p>
          <a:endParaRPr lang="en-US"/>
        </a:p>
      </dgm:t>
    </dgm:pt>
    <dgm:pt modelId="{986E6714-155C-41B8-A46E-326FB1DD7EBB}" type="sibTrans" cxnId="{1C9519C4-AFF8-43CC-B167-D26BA3ABE01A}">
      <dgm:prSet/>
      <dgm:spPr/>
      <dgm:t>
        <a:bodyPr/>
        <a:lstStyle/>
        <a:p>
          <a:endParaRPr lang="en-US"/>
        </a:p>
      </dgm:t>
    </dgm:pt>
    <dgm:pt modelId="{8211AC64-B53C-4988-B5CA-722692732E8C}">
      <dgm:prSet/>
      <dgm:spPr/>
      <dgm:t>
        <a:bodyPr/>
        <a:lstStyle/>
        <a:p>
          <a:r>
            <a:rPr lang="en-US"/>
            <a:t>Es utilizado en algoritmos, búsquedas y estructuras de bases de datos.</a:t>
          </a:r>
        </a:p>
      </dgm:t>
    </dgm:pt>
    <dgm:pt modelId="{1D322AB0-8947-4ED6-8E78-B72DFF5824F9}" type="parTrans" cxnId="{4018D21B-7BCE-4A4B-BC0C-7A8B312953A0}">
      <dgm:prSet/>
      <dgm:spPr/>
      <dgm:t>
        <a:bodyPr/>
        <a:lstStyle/>
        <a:p>
          <a:endParaRPr lang="en-US"/>
        </a:p>
      </dgm:t>
    </dgm:pt>
    <dgm:pt modelId="{4E8D2CC0-C718-43CF-9FE1-AA709F61CD36}" type="sibTrans" cxnId="{4018D21B-7BCE-4A4B-BC0C-7A8B312953A0}">
      <dgm:prSet/>
      <dgm:spPr/>
      <dgm:t>
        <a:bodyPr/>
        <a:lstStyle/>
        <a:p>
          <a:endParaRPr lang="en-US"/>
        </a:p>
      </dgm:t>
    </dgm:pt>
    <dgm:pt modelId="{83D9E514-8BB3-4196-8E43-574CB0BFA8DA}" type="pres">
      <dgm:prSet presAssocID="{07D05D29-9C16-4B65-BBE3-1047B78F70D5}" presName="root" presStyleCnt="0">
        <dgm:presLayoutVars>
          <dgm:dir/>
          <dgm:resizeHandles val="exact"/>
        </dgm:presLayoutVars>
      </dgm:prSet>
      <dgm:spPr/>
    </dgm:pt>
    <dgm:pt modelId="{B7FAA4F6-2F51-4AF8-9039-8850C47474FD}" type="pres">
      <dgm:prSet presAssocID="{7E5C15D7-D215-4F9D-8FAF-44172E74FC84}" presName="compNode" presStyleCnt="0"/>
      <dgm:spPr/>
    </dgm:pt>
    <dgm:pt modelId="{FC432741-022F-46F2-BAC6-1AD91E3A8906}" type="pres">
      <dgm:prSet presAssocID="{7E5C15D7-D215-4F9D-8FAF-44172E74FC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432AA05-8885-4019-A4D8-39EDD8A3810F}" type="pres">
      <dgm:prSet presAssocID="{7E5C15D7-D215-4F9D-8FAF-44172E74FC84}" presName="spaceRect" presStyleCnt="0"/>
      <dgm:spPr/>
    </dgm:pt>
    <dgm:pt modelId="{96CF3BCC-BC2C-410F-9F83-10E8D7BE083D}" type="pres">
      <dgm:prSet presAssocID="{7E5C15D7-D215-4F9D-8FAF-44172E74FC84}" presName="textRect" presStyleLbl="revTx" presStyleIdx="0" presStyleCnt="3">
        <dgm:presLayoutVars>
          <dgm:chMax val="1"/>
          <dgm:chPref val="1"/>
        </dgm:presLayoutVars>
      </dgm:prSet>
      <dgm:spPr/>
    </dgm:pt>
    <dgm:pt modelId="{D7562ADA-3F56-4041-90A2-A57A61E35DB0}" type="pres">
      <dgm:prSet presAssocID="{CD68AE08-0D9B-44FC-BCF2-4AAA678DBAB6}" presName="sibTrans" presStyleCnt="0"/>
      <dgm:spPr/>
    </dgm:pt>
    <dgm:pt modelId="{20D780F7-3C30-45B0-99F9-CFCFC7304106}" type="pres">
      <dgm:prSet presAssocID="{40C54478-DA7F-40BC-B95F-38F618053CB8}" presName="compNode" presStyleCnt="0"/>
      <dgm:spPr/>
    </dgm:pt>
    <dgm:pt modelId="{BED0BB5A-D39F-49AE-8D2D-89C829EFCFAD}" type="pres">
      <dgm:prSet presAssocID="{40C54478-DA7F-40BC-B95F-38F618053C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7B1C4428-D464-43A9-B3E3-6F6999D008C6}" type="pres">
      <dgm:prSet presAssocID="{40C54478-DA7F-40BC-B95F-38F618053CB8}" presName="spaceRect" presStyleCnt="0"/>
      <dgm:spPr/>
    </dgm:pt>
    <dgm:pt modelId="{7E2B2826-2963-44ED-9838-1774D30FAB88}" type="pres">
      <dgm:prSet presAssocID="{40C54478-DA7F-40BC-B95F-38F618053CB8}" presName="textRect" presStyleLbl="revTx" presStyleIdx="1" presStyleCnt="3">
        <dgm:presLayoutVars>
          <dgm:chMax val="1"/>
          <dgm:chPref val="1"/>
        </dgm:presLayoutVars>
      </dgm:prSet>
      <dgm:spPr/>
    </dgm:pt>
    <dgm:pt modelId="{2C083454-0D9E-450D-96FD-FA12E265ADE4}" type="pres">
      <dgm:prSet presAssocID="{986E6714-155C-41B8-A46E-326FB1DD7EBB}" presName="sibTrans" presStyleCnt="0"/>
      <dgm:spPr/>
    </dgm:pt>
    <dgm:pt modelId="{2EF0E4D3-6821-4F95-AD51-E3EB941F7522}" type="pres">
      <dgm:prSet presAssocID="{8211AC64-B53C-4988-B5CA-722692732E8C}" presName="compNode" presStyleCnt="0"/>
      <dgm:spPr/>
    </dgm:pt>
    <dgm:pt modelId="{552A2474-24E4-4FC4-A251-69367D89C9EA}" type="pres">
      <dgm:prSet presAssocID="{8211AC64-B53C-4988-B5CA-722692732E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BCF5C94E-7C28-4882-BB80-E3E0D475702B}" type="pres">
      <dgm:prSet presAssocID="{8211AC64-B53C-4988-B5CA-722692732E8C}" presName="spaceRect" presStyleCnt="0"/>
      <dgm:spPr/>
    </dgm:pt>
    <dgm:pt modelId="{0E41061B-1D75-419D-9D5D-65CD3EE4C0EF}" type="pres">
      <dgm:prSet presAssocID="{8211AC64-B53C-4988-B5CA-722692732E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83DBD1B-984E-45F9-914F-BA58B28100B2}" type="presOf" srcId="{40C54478-DA7F-40BC-B95F-38F618053CB8}" destId="{7E2B2826-2963-44ED-9838-1774D30FAB88}" srcOrd="0" destOrd="0" presId="urn:microsoft.com/office/officeart/2018/2/layout/IconLabelList"/>
    <dgm:cxn modelId="{4018D21B-7BCE-4A4B-BC0C-7A8B312953A0}" srcId="{07D05D29-9C16-4B65-BBE3-1047B78F70D5}" destId="{8211AC64-B53C-4988-B5CA-722692732E8C}" srcOrd="2" destOrd="0" parTransId="{1D322AB0-8947-4ED6-8E78-B72DFF5824F9}" sibTransId="{4E8D2CC0-C718-43CF-9FE1-AA709F61CD36}"/>
    <dgm:cxn modelId="{9DADDA26-4AC7-463B-8D4C-928320496E7F}" srcId="{07D05D29-9C16-4B65-BBE3-1047B78F70D5}" destId="{7E5C15D7-D215-4F9D-8FAF-44172E74FC84}" srcOrd="0" destOrd="0" parTransId="{1473809A-B536-4892-838C-AB6B3C665DE0}" sibTransId="{CD68AE08-0D9B-44FC-BCF2-4AAA678DBAB6}"/>
    <dgm:cxn modelId="{32A4D060-1146-4DDD-871B-1F1E39BFFCCA}" type="presOf" srcId="{07D05D29-9C16-4B65-BBE3-1047B78F70D5}" destId="{83D9E514-8BB3-4196-8E43-574CB0BFA8DA}" srcOrd="0" destOrd="0" presId="urn:microsoft.com/office/officeart/2018/2/layout/IconLabelList"/>
    <dgm:cxn modelId="{AD1E3D4D-A444-442D-B631-02246E526E0A}" type="presOf" srcId="{8211AC64-B53C-4988-B5CA-722692732E8C}" destId="{0E41061B-1D75-419D-9D5D-65CD3EE4C0EF}" srcOrd="0" destOrd="0" presId="urn:microsoft.com/office/officeart/2018/2/layout/IconLabelList"/>
    <dgm:cxn modelId="{D061D3AD-3394-4006-AB97-A134CBD70032}" type="presOf" srcId="{7E5C15D7-D215-4F9D-8FAF-44172E74FC84}" destId="{96CF3BCC-BC2C-410F-9F83-10E8D7BE083D}" srcOrd="0" destOrd="0" presId="urn:microsoft.com/office/officeart/2018/2/layout/IconLabelList"/>
    <dgm:cxn modelId="{1C9519C4-AFF8-43CC-B167-D26BA3ABE01A}" srcId="{07D05D29-9C16-4B65-BBE3-1047B78F70D5}" destId="{40C54478-DA7F-40BC-B95F-38F618053CB8}" srcOrd="1" destOrd="0" parTransId="{114FFB8B-1003-4F05-93E6-0BBB1A84B7DA}" sibTransId="{986E6714-155C-41B8-A46E-326FB1DD7EBB}"/>
    <dgm:cxn modelId="{C522C8F5-DDD8-4742-BF46-118283B4F980}" type="presParOf" srcId="{83D9E514-8BB3-4196-8E43-574CB0BFA8DA}" destId="{B7FAA4F6-2F51-4AF8-9039-8850C47474FD}" srcOrd="0" destOrd="0" presId="urn:microsoft.com/office/officeart/2018/2/layout/IconLabelList"/>
    <dgm:cxn modelId="{59F3D90F-388B-4D39-9D7D-DB4479100D64}" type="presParOf" srcId="{B7FAA4F6-2F51-4AF8-9039-8850C47474FD}" destId="{FC432741-022F-46F2-BAC6-1AD91E3A8906}" srcOrd="0" destOrd="0" presId="urn:microsoft.com/office/officeart/2018/2/layout/IconLabelList"/>
    <dgm:cxn modelId="{0C41421F-095B-4034-97A5-825C696CDF11}" type="presParOf" srcId="{B7FAA4F6-2F51-4AF8-9039-8850C47474FD}" destId="{A432AA05-8885-4019-A4D8-39EDD8A3810F}" srcOrd="1" destOrd="0" presId="urn:microsoft.com/office/officeart/2018/2/layout/IconLabelList"/>
    <dgm:cxn modelId="{73D2F2EB-443C-475F-B1E9-268A7771126B}" type="presParOf" srcId="{B7FAA4F6-2F51-4AF8-9039-8850C47474FD}" destId="{96CF3BCC-BC2C-410F-9F83-10E8D7BE083D}" srcOrd="2" destOrd="0" presId="urn:microsoft.com/office/officeart/2018/2/layout/IconLabelList"/>
    <dgm:cxn modelId="{E87A7C90-7FE6-4AB2-81C7-45A1C77CE632}" type="presParOf" srcId="{83D9E514-8BB3-4196-8E43-574CB0BFA8DA}" destId="{D7562ADA-3F56-4041-90A2-A57A61E35DB0}" srcOrd="1" destOrd="0" presId="urn:microsoft.com/office/officeart/2018/2/layout/IconLabelList"/>
    <dgm:cxn modelId="{904226A1-0FC1-4769-9E36-D328576FBB9B}" type="presParOf" srcId="{83D9E514-8BB3-4196-8E43-574CB0BFA8DA}" destId="{20D780F7-3C30-45B0-99F9-CFCFC7304106}" srcOrd="2" destOrd="0" presId="urn:microsoft.com/office/officeart/2018/2/layout/IconLabelList"/>
    <dgm:cxn modelId="{A1AFF1E0-9364-4641-A13E-EB899E9BFCED}" type="presParOf" srcId="{20D780F7-3C30-45B0-99F9-CFCFC7304106}" destId="{BED0BB5A-D39F-49AE-8D2D-89C829EFCFAD}" srcOrd="0" destOrd="0" presId="urn:microsoft.com/office/officeart/2018/2/layout/IconLabelList"/>
    <dgm:cxn modelId="{6C201112-440E-4708-A150-E724485C714D}" type="presParOf" srcId="{20D780F7-3C30-45B0-99F9-CFCFC7304106}" destId="{7B1C4428-D464-43A9-B3E3-6F6999D008C6}" srcOrd="1" destOrd="0" presId="urn:microsoft.com/office/officeart/2018/2/layout/IconLabelList"/>
    <dgm:cxn modelId="{C6033C90-EA29-4404-887E-026CD05FA53C}" type="presParOf" srcId="{20D780F7-3C30-45B0-99F9-CFCFC7304106}" destId="{7E2B2826-2963-44ED-9838-1774D30FAB88}" srcOrd="2" destOrd="0" presId="urn:microsoft.com/office/officeart/2018/2/layout/IconLabelList"/>
    <dgm:cxn modelId="{E2887DCE-08D6-4719-ACC3-A0BA75CCCA4B}" type="presParOf" srcId="{83D9E514-8BB3-4196-8E43-574CB0BFA8DA}" destId="{2C083454-0D9E-450D-96FD-FA12E265ADE4}" srcOrd="3" destOrd="0" presId="urn:microsoft.com/office/officeart/2018/2/layout/IconLabelList"/>
    <dgm:cxn modelId="{BCD6D967-151E-4F0E-B862-5ACFA3D60EDB}" type="presParOf" srcId="{83D9E514-8BB3-4196-8E43-574CB0BFA8DA}" destId="{2EF0E4D3-6821-4F95-AD51-E3EB941F7522}" srcOrd="4" destOrd="0" presId="urn:microsoft.com/office/officeart/2018/2/layout/IconLabelList"/>
    <dgm:cxn modelId="{0610E355-7079-45F1-BFEF-592AF098F09F}" type="presParOf" srcId="{2EF0E4D3-6821-4F95-AD51-E3EB941F7522}" destId="{552A2474-24E4-4FC4-A251-69367D89C9EA}" srcOrd="0" destOrd="0" presId="urn:microsoft.com/office/officeart/2018/2/layout/IconLabelList"/>
    <dgm:cxn modelId="{847B8CCB-B927-4D90-8EB8-185196BB75ED}" type="presParOf" srcId="{2EF0E4D3-6821-4F95-AD51-E3EB941F7522}" destId="{BCF5C94E-7C28-4882-BB80-E3E0D475702B}" srcOrd="1" destOrd="0" presId="urn:microsoft.com/office/officeart/2018/2/layout/IconLabelList"/>
    <dgm:cxn modelId="{E637B3C7-F31E-43E0-BFA0-15EF28D050BD}" type="presParOf" srcId="{2EF0E4D3-6821-4F95-AD51-E3EB941F7522}" destId="{0E41061B-1D75-419D-9D5D-65CD3EE4C0E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E592C3-77D2-4351-BC0C-16C81AB2CF9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16D340-9EF4-442E-AC23-173140358FF1}">
      <dgm:prSet/>
      <dgm:spPr/>
      <dgm:t>
        <a:bodyPr/>
        <a:lstStyle/>
        <a:p>
          <a:r>
            <a:rPr lang="en-US"/>
            <a:t>• Estructura jerárquica de nodos.</a:t>
          </a:r>
        </a:p>
      </dgm:t>
    </dgm:pt>
    <dgm:pt modelId="{0363BA89-09A5-4D9F-95A4-1915AEDDD976}" type="parTrans" cxnId="{A0DF5976-EED6-4B93-A568-2C244DECAB5E}">
      <dgm:prSet/>
      <dgm:spPr/>
      <dgm:t>
        <a:bodyPr/>
        <a:lstStyle/>
        <a:p>
          <a:endParaRPr lang="en-US"/>
        </a:p>
      </dgm:t>
    </dgm:pt>
    <dgm:pt modelId="{EB9D6A0E-A45A-4542-8A3E-E16FB0C89448}" type="sibTrans" cxnId="{A0DF5976-EED6-4B93-A568-2C244DECAB5E}">
      <dgm:prSet/>
      <dgm:spPr/>
      <dgm:t>
        <a:bodyPr/>
        <a:lstStyle/>
        <a:p>
          <a:endParaRPr lang="en-US"/>
        </a:p>
      </dgm:t>
    </dgm:pt>
    <dgm:pt modelId="{67AD7EB6-7858-4C5E-ABA0-73C9D7EFA4AF}">
      <dgm:prSet/>
      <dgm:spPr/>
      <dgm:t>
        <a:bodyPr/>
        <a:lstStyle/>
        <a:p>
          <a:r>
            <a:rPr lang="en-US"/>
            <a:t>• Cada nodo puede tener hasta dos hijos.</a:t>
          </a:r>
        </a:p>
      </dgm:t>
    </dgm:pt>
    <dgm:pt modelId="{E91AC382-847D-4CE2-BD84-3EC29EB95BFF}" type="parTrans" cxnId="{AD8DCBBB-EBBA-46DF-A8C8-BF9CC09232BD}">
      <dgm:prSet/>
      <dgm:spPr/>
      <dgm:t>
        <a:bodyPr/>
        <a:lstStyle/>
        <a:p>
          <a:endParaRPr lang="en-US"/>
        </a:p>
      </dgm:t>
    </dgm:pt>
    <dgm:pt modelId="{20D0A806-77D9-4E72-8796-0015A904A2C1}" type="sibTrans" cxnId="{AD8DCBBB-EBBA-46DF-A8C8-BF9CC09232BD}">
      <dgm:prSet/>
      <dgm:spPr/>
      <dgm:t>
        <a:bodyPr/>
        <a:lstStyle/>
        <a:p>
          <a:endParaRPr lang="en-US"/>
        </a:p>
      </dgm:t>
    </dgm:pt>
    <dgm:pt modelId="{5A9366C3-1E81-47C2-A89E-0F4B60569F3F}">
      <dgm:prSet/>
      <dgm:spPr/>
      <dgm:t>
        <a:bodyPr/>
        <a:lstStyle/>
        <a:p>
          <a:r>
            <a:rPr lang="en-US"/>
            <a:t>• Tiene una raíz, hojas y subárboles.</a:t>
          </a:r>
        </a:p>
      </dgm:t>
    </dgm:pt>
    <dgm:pt modelId="{231BBCB8-C224-4487-B14B-E1226A41B3C4}" type="parTrans" cxnId="{984C7B62-B6E1-4DD0-8652-84B859DE7CFC}">
      <dgm:prSet/>
      <dgm:spPr/>
      <dgm:t>
        <a:bodyPr/>
        <a:lstStyle/>
        <a:p>
          <a:endParaRPr lang="en-US"/>
        </a:p>
      </dgm:t>
    </dgm:pt>
    <dgm:pt modelId="{77606D28-AC40-43D3-8219-3A755EECA018}" type="sibTrans" cxnId="{984C7B62-B6E1-4DD0-8652-84B859DE7CFC}">
      <dgm:prSet/>
      <dgm:spPr/>
      <dgm:t>
        <a:bodyPr/>
        <a:lstStyle/>
        <a:p>
          <a:endParaRPr lang="en-US"/>
        </a:p>
      </dgm:t>
    </dgm:pt>
    <dgm:pt modelId="{222AED4A-6C94-4274-A659-A628B5FE7526}">
      <dgm:prSet/>
      <dgm:spPr/>
      <dgm:t>
        <a:bodyPr/>
        <a:lstStyle/>
        <a:p>
          <a:r>
            <a:rPr lang="en-US"/>
            <a:t>• Representación natural para decisiones y datos ordenados.</a:t>
          </a:r>
        </a:p>
      </dgm:t>
    </dgm:pt>
    <dgm:pt modelId="{F0A1927E-4109-4C10-9F51-376F5A0BAAEE}" type="parTrans" cxnId="{2CA300F4-8637-4DEE-9CD8-6E71562C2B2F}">
      <dgm:prSet/>
      <dgm:spPr/>
      <dgm:t>
        <a:bodyPr/>
        <a:lstStyle/>
        <a:p>
          <a:endParaRPr lang="en-US"/>
        </a:p>
      </dgm:t>
    </dgm:pt>
    <dgm:pt modelId="{043EEFB9-FC5F-4756-AE0C-9348664DD906}" type="sibTrans" cxnId="{2CA300F4-8637-4DEE-9CD8-6E71562C2B2F}">
      <dgm:prSet/>
      <dgm:spPr/>
      <dgm:t>
        <a:bodyPr/>
        <a:lstStyle/>
        <a:p>
          <a:endParaRPr lang="en-US"/>
        </a:p>
      </dgm:t>
    </dgm:pt>
    <dgm:pt modelId="{B5FC76C7-8AB7-40DB-9899-6E549C2810AA}" type="pres">
      <dgm:prSet presAssocID="{30E592C3-77D2-4351-BC0C-16C81AB2CF97}" presName="linear" presStyleCnt="0">
        <dgm:presLayoutVars>
          <dgm:animLvl val="lvl"/>
          <dgm:resizeHandles val="exact"/>
        </dgm:presLayoutVars>
      </dgm:prSet>
      <dgm:spPr/>
    </dgm:pt>
    <dgm:pt modelId="{1F1E8043-C429-4742-B291-176D55281425}" type="pres">
      <dgm:prSet presAssocID="{2416D340-9EF4-442E-AC23-173140358FF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DC0ADF1-3FE1-4C5C-9A39-0D7437B99521}" type="pres">
      <dgm:prSet presAssocID="{EB9D6A0E-A45A-4542-8A3E-E16FB0C89448}" presName="spacer" presStyleCnt="0"/>
      <dgm:spPr/>
    </dgm:pt>
    <dgm:pt modelId="{0F6395C7-EAF8-4292-A529-DDE0DC6165B6}" type="pres">
      <dgm:prSet presAssocID="{67AD7EB6-7858-4C5E-ABA0-73C9D7EFA4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E24AD6B-63EF-4B5E-8545-3CFF5F42E882}" type="pres">
      <dgm:prSet presAssocID="{20D0A806-77D9-4E72-8796-0015A904A2C1}" presName="spacer" presStyleCnt="0"/>
      <dgm:spPr/>
    </dgm:pt>
    <dgm:pt modelId="{D831C123-499E-467B-82F2-D53BC0E101DD}" type="pres">
      <dgm:prSet presAssocID="{5A9366C3-1E81-47C2-A89E-0F4B60569F3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16D998-3DAC-4E1E-AF52-5ED2A72747EC}" type="pres">
      <dgm:prSet presAssocID="{77606D28-AC40-43D3-8219-3A755EECA018}" presName="spacer" presStyleCnt="0"/>
      <dgm:spPr/>
    </dgm:pt>
    <dgm:pt modelId="{432DB97F-A204-49F8-84A6-83E6F493DAD7}" type="pres">
      <dgm:prSet presAssocID="{222AED4A-6C94-4274-A659-A628B5FE752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754380E-13A7-4C17-8E0D-7395D91345D7}" type="presOf" srcId="{222AED4A-6C94-4274-A659-A628B5FE7526}" destId="{432DB97F-A204-49F8-84A6-83E6F493DAD7}" srcOrd="0" destOrd="0" presId="urn:microsoft.com/office/officeart/2005/8/layout/vList2"/>
    <dgm:cxn modelId="{984C7B62-B6E1-4DD0-8652-84B859DE7CFC}" srcId="{30E592C3-77D2-4351-BC0C-16C81AB2CF97}" destId="{5A9366C3-1E81-47C2-A89E-0F4B60569F3F}" srcOrd="2" destOrd="0" parTransId="{231BBCB8-C224-4487-B14B-E1226A41B3C4}" sibTransId="{77606D28-AC40-43D3-8219-3A755EECA018}"/>
    <dgm:cxn modelId="{70BCBC4E-D5E0-41E2-AE47-05C0EA4331FE}" type="presOf" srcId="{5A9366C3-1E81-47C2-A89E-0F4B60569F3F}" destId="{D831C123-499E-467B-82F2-D53BC0E101DD}" srcOrd="0" destOrd="0" presId="urn:microsoft.com/office/officeart/2005/8/layout/vList2"/>
    <dgm:cxn modelId="{E5E96372-FEEC-4F6D-B97D-59A1DD17BE9A}" type="presOf" srcId="{30E592C3-77D2-4351-BC0C-16C81AB2CF97}" destId="{B5FC76C7-8AB7-40DB-9899-6E549C2810AA}" srcOrd="0" destOrd="0" presId="urn:microsoft.com/office/officeart/2005/8/layout/vList2"/>
    <dgm:cxn modelId="{A0DF5976-EED6-4B93-A568-2C244DECAB5E}" srcId="{30E592C3-77D2-4351-BC0C-16C81AB2CF97}" destId="{2416D340-9EF4-442E-AC23-173140358FF1}" srcOrd="0" destOrd="0" parTransId="{0363BA89-09A5-4D9F-95A4-1915AEDDD976}" sibTransId="{EB9D6A0E-A45A-4542-8A3E-E16FB0C89448}"/>
    <dgm:cxn modelId="{5809AC92-A05A-4997-8346-E65315D5B037}" type="presOf" srcId="{67AD7EB6-7858-4C5E-ABA0-73C9D7EFA4AF}" destId="{0F6395C7-EAF8-4292-A529-DDE0DC6165B6}" srcOrd="0" destOrd="0" presId="urn:microsoft.com/office/officeart/2005/8/layout/vList2"/>
    <dgm:cxn modelId="{25B5DDA3-747A-43B6-83D9-A82D7659416D}" type="presOf" srcId="{2416D340-9EF4-442E-AC23-173140358FF1}" destId="{1F1E8043-C429-4742-B291-176D55281425}" srcOrd="0" destOrd="0" presId="urn:microsoft.com/office/officeart/2005/8/layout/vList2"/>
    <dgm:cxn modelId="{AD8DCBBB-EBBA-46DF-A8C8-BF9CC09232BD}" srcId="{30E592C3-77D2-4351-BC0C-16C81AB2CF97}" destId="{67AD7EB6-7858-4C5E-ABA0-73C9D7EFA4AF}" srcOrd="1" destOrd="0" parTransId="{E91AC382-847D-4CE2-BD84-3EC29EB95BFF}" sibTransId="{20D0A806-77D9-4E72-8796-0015A904A2C1}"/>
    <dgm:cxn modelId="{2CA300F4-8637-4DEE-9CD8-6E71562C2B2F}" srcId="{30E592C3-77D2-4351-BC0C-16C81AB2CF97}" destId="{222AED4A-6C94-4274-A659-A628B5FE7526}" srcOrd="3" destOrd="0" parTransId="{F0A1927E-4109-4C10-9F51-376F5A0BAAEE}" sibTransId="{043EEFB9-FC5F-4756-AE0C-9348664DD906}"/>
    <dgm:cxn modelId="{EEB5D529-DBA9-43D5-86A5-1639F561FA69}" type="presParOf" srcId="{B5FC76C7-8AB7-40DB-9899-6E549C2810AA}" destId="{1F1E8043-C429-4742-B291-176D55281425}" srcOrd="0" destOrd="0" presId="urn:microsoft.com/office/officeart/2005/8/layout/vList2"/>
    <dgm:cxn modelId="{11357E50-F6A9-4263-8C0D-0DF5A146970F}" type="presParOf" srcId="{B5FC76C7-8AB7-40DB-9899-6E549C2810AA}" destId="{3DC0ADF1-3FE1-4C5C-9A39-0D7437B99521}" srcOrd="1" destOrd="0" presId="urn:microsoft.com/office/officeart/2005/8/layout/vList2"/>
    <dgm:cxn modelId="{60B4BE7C-CC62-447B-ABDC-7717FEC8BEFC}" type="presParOf" srcId="{B5FC76C7-8AB7-40DB-9899-6E549C2810AA}" destId="{0F6395C7-EAF8-4292-A529-DDE0DC6165B6}" srcOrd="2" destOrd="0" presId="urn:microsoft.com/office/officeart/2005/8/layout/vList2"/>
    <dgm:cxn modelId="{D7E90C98-428B-4468-9E5C-934C8E3D6839}" type="presParOf" srcId="{B5FC76C7-8AB7-40DB-9899-6E549C2810AA}" destId="{4E24AD6B-63EF-4B5E-8545-3CFF5F42E882}" srcOrd="3" destOrd="0" presId="urn:microsoft.com/office/officeart/2005/8/layout/vList2"/>
    <dgm:cxn modelId="{C239BBA8-D261-4F08-A813-DAD114305887}" type="presParOf" srcId="{B5FC76C7-8AB7-40DB-9899-6E549C2810AA}" destId="{D831C123-499E-467B-82F2-D53BC0E101DD}" srcOrd="4" destOrd="0" presId="urn:microsoft.com/office/officeart/2005/8/layout/vList2"/>
    <dgm:cxn modelId="{F608003F-4593-4060-B65F-1EE3CA27456C}" type="presParOf" srcId="{B5FC76C7-8AB7-40DB-9899-6E549C2810AA}" destId="{9E16D998-3DAC-4E1E-AF52-5ED2A72747EC}" srcOrd="5" destOrd="0" presId="urn:microsoft.com/office/officeart/2005/8/layout/vList2"/>
    <dgm:cxn modelId="{6835B3A9-7AFA-408E-BDBD-08DCEC78FFC8}" type="presParOf" srcId="{B5FC76C7-8AB7-40DB-9899-6E549C2810AA}" destId="{432DB97F-A204-49F8-84A6-83E6F493DAD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2B5503A-FB35-4EE8-9FCB-2AA1526A31D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72D899-2DB7-46DB-B619-9BBBC2959AF7}">
      <dgm:prSet/>
      <dgm:spPr/>
      <dgm:t>
        <a:bodyPr/>
        <a:lstStyle/>
        <a:p>
          <a:r>
            <a:rPr lang="en-US"/>
            <a:t>• Preorden: Raíz – Izquierda – Derecha</a:t>
          </a:r>
        </a:p>
      </dgm:t>
    </dgm:pt>
    <dgm:pt modelId="{7C5AB2BB-7863-4F84-A1C2-EA1A57F3CEED}" type="parTrans" cxnId="{8E7C5856-4CE2-4885-8AFF-BD16EFA17C09}">
      <dgm:prSet/>
      <dgm:spPr/>
      <dgm:t>
        <a:bodyPr/>
        <a:lstStyle/>
        <a:p>
          <a:endParaRPr lang="en-US"/>
        </a:p>
      </dgm:t>
    </dgm:pt>
    <dgm:pt modelId="{7675796E-78ED-4BDB-8BF4-68E4CE5A05DE}" type="sibTrans" cxnId="{8E7C5856-4CE2-4885-8AFF-BD16EFA17C09}">
      <dgm:prSet/>
      <dgm:spPr/>
      <dgm:t>
        <a:bodyPr/>
        <a:lstStyle/>
        <a:p>
          <a:endParaRPr lang="en-US"/>
        </a:p>
      </dgm:t>
    </dgm:pt>
    <dgm:pt modelId="{B5FBFBE4-318D-463E-A462-A5165795F75C}">
      <dgm:prSet/>
      <dgm:spPr/>
      <dgm:t>
        <a:bodyPr/>
        <a:lstStyle/>
        <a:p>
          <a:r>
            <a:rPr lang="en-US"/>
            <a:t>• Inorden: Izquierda – Raíz – Derecha</a:t>
          </a:r>
        </a:p>
      </dgm:t>
    </dgm:pt>
    <dgm:pt modelId="{C9E6B4B1-F4C2-4C79-9F95-BE6C35E20AE4}" type="parTrans" cxnId="{F01D7C99-D314-4228-B0CD-B4AE8E22B441}">
      <dgm:prSet/>
      <dgm:spPr/>
      <dgm:t>
        <a:bodyPr/>
        <a:lstStyle/>
        <a:p>
          <a:endParaRPr lang="en-US"/>
        </a:p>
      </dgm:t>
    </dgm:pt>
    <dgm:pt modelId="{328459FF-70B0-4F2E-B125-C7F9F8936E6F}" type="sibTrans" cxnId="{F01D7C99-D314-4228-B0CD-B4AE8E22B441}">
      <dgm:prSet/>
      <dgm:spPr/>
      <dgm:t>
        <a:bodyPr/>
        <a:lstStyle/>
        <a:p>
          <a:endParaRPr lang="en-US"/>
        </a:p>
      </dgm:t>
    </dgm:pt>
    <dgm:pt modelId="{071AEE65-3A0F-4342-AA70-6E1D56DD28F3}">
      <dgm:prSet/>
      <dgm:spPr/>
      <dgm:t>
        <a:bodyPr/>
        <a:lstStyle/>
        <a:p>
          <a:r>
            <a:rPr lang="en-US"/>
            <a:t>• Postorden: Izquierda – Derecha – Raíz</a:t>
          </a:r>
        </a:p>
      </dgm:t>
    </dgm:pt>
    <dgm:pt modelId="{C177B3C4-BE44-4296-842E-F5B4431CFC0F}" type="parTrans" cxnId="{7CBB7E64-701A-43F8-9EF0-1564250B4642}">
      <dgm:prSet/>
      <dgm:spPr/>
      <dgm:t>
        <a:bodyPr/>
        <a:lstStyle/>
        <a:p>
          <a:endParaRPr lang="en-US"/>
        </a:p>
      </dgm:t>
    </dgm:pt>
    <dgm:pt modelId="{63211C6F-2493-41E9-A55F-ECF1FE13A2A6}" type="sibTrans" cxnId="{7CBB7E64-701A-43F8-9EF0-1564250B4642}">
      <dgm:prSet/>
      <dgm:spPr/>
      <dgm:t>
        <a:bodyPr/>
        <a:lstStyle/>
        <a:p>
          <a:endParaRPr lang="en-US"/>
        </a:p>
      </dgm:t>
    </dgm:pt>
    <dgm:pt modelId="{D3EFBE23-A1C8-4273-9147-03905A5EDE42}">
      <dgm:prSet/>
      <dgm:spPr/>
      <dgm:t>
        <a:bodyPr/>
        <a:lstStyle/>
        <a:p>
          <a:r>
            <a:rPr lang="en-US"/>
            <a:t>Cada uno sirve para explorar el árbol de distintas formas.</a:t>
          </a:r>
        </a:p>
      </dgm:t>
    </dgm:pt>
    <dgm:pt modelId="{F4363CB3-8A21-4E0B-B7E9-3C9F2E6BAD04}" type="parTrans" cxnId="{1105AE3F-AE47-4599-AB96-B32C3399A545}">
      <dgm:prSet/>
      <dgm:spPr/>
      <dgm:t>
        <a:bodyPr/>
        <a:lstStyle/>
        <a:p>
          <a:endParaRPr lang="en-US"/>
        </a:p>
      </dgm:t>
    </dgm:pt>
    <dgm:pt modelId="{2CD23D33-9D5F-450D-914B-1A7425A25AF0}" type="sibTrans" cxnId="{1105AE3F-AE47-4599-AB96-B32C3399A545}">
      <dgm:prSet/>
      <dgm:spPr/>
      <dgm:t>
        <a:bodyPr/>
        <a:lstStyle/>
        <a:p>
          <a:endParaRPr lang="en-US"/>
        </a:p>
      </dgm:t>
    </dgm:pt>
    <dgm:pt modelId="{7CBCE96A-EE5B-4FF4-8AC5-8E26DA0AF085}" type="pres">
      <dgm:prSet presAssocID="{82B5503A-FB35-4EE8-9FCB-2AA1526A31D2}" presName="linear" presStyleCnt="0">
        <dgm:presLayoutVars>
          <dgm:animLvl val="lvl"/>
          <dgm:resizeHandles val="exact"/>
        </dgm:presLayoutVars>
      </dgm:prSet>
      <dgm:spPr/>
    </dgm:pt>
    <dgm:pt modelId="{5F8756BD-1A04-4859-9257-557FE62355B3}" type="pres">
      <dgm:prSet presAssocID="{2C72D899-2DB7-46DB-B619-9BBBC2959AF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384483F-252D-46A9-A4A1-0A20006C5CEF}" type="pres">
      <dgm:prSet presAssocID="{7675796E-78ED-4BDB-8BF4-68E4CE5A05DE}" presName="spacer" presStyleCnt="0"/>
      <dgm:spPr/>
    </dgm:pt>
    <dgm:pt modelId="{34227D29-22E1-439A-B707-8FF7D5DD4B4B}" type="pres">
      <dgm:prSet presAssocID="{B5FBFBE4-318D-463E-A462-A5165795F75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4ADE804-F30D-4405-9D29-319F4191A2F9}" type="pres">
      <dgm:prSet presAssocID="{328459FF-70B0-4F2E-B125-C7F9F8936E6F}" presName="spacer" presStyleCnt="0"/>
      <dgm:spPr/>
    </dgm:pt>
    <dgm:pt modelId="{C5839FD7-EB2C-43D5-9A61-B4F44FAB1CF8}" type="pres">
      <dgm:prSet presAssocID="{071AEE65-3A0F-4342-AA70-6E1D56DD28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F7FE7F6-B21E-4E3C-9D65-A3C7A821B74D}" type="pres">
      <dgm:prSet presAssocID="{63211C6F-2493-41E9-A55F-ECF1FE13A2A6}" presName="spacer" presStyleCnt="0"/>
      <dgm:spPr/>
    </dgm:pt>
    <dgm:pt modelId="{03E2182F-5475-4B36-9F77-716256A17AA4}" type="pres">
      <dgm:prSet presAssocID="{D3EFBE23-A1C8-4273-9147-03905A5EDE4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5DC532F-86BC-4D04-BD5C-6D402BA8AF6A}" type="presOf" srcId="{B5FBFBE4-318D-463E-A462-A5165795F75C}" destId="{34227D29-22E1-439A-B707-8FF7D5DD4B4B}" srcOrd="0" destOrd="0" presId="urn:microsoft.com/office/officeart/2005/8/layout/vList2"/>
    <dgm:cxn modelId="{1105AE3F-AE47-4599-AB96-B32C3399A545}" srcId="{82B5503A-FB35-4EE8-9FCB-2AA1526A31D2}" destId="{D3EFBE23-A1C8-4273-9147-03905A5EDE42}" srcOrd="3" destOrd="0" parTransId="{F4363CB3-8A21-4E0B-B7E9-3C9F2E6BAD04}" sibTransId="{2CD23D33-9D5F-450D-914B-1A7425A25AF0}"/>
    <dgm:cxn modelId="{7CBB7E64-701A-43F8-9EF0-1564250B4642}" srcId="{82B5503A-FB35-4EE8-9FCB-2AA1526A31D2}" destId="{071AEE65-3A0F-4342-AA70-6E1D56DD28F3}" srcOrd="2" destOrd="0" parTransId="{C177B3C4-BE44-4296-842E-F5B4431CFC0F}" sibTransId="{63211C6F-2493-41E9-A55F-ECF1FE13A2A6}"/>
    <dgm:cxn modelId="{F801EC69-D37D-4DBB-8874-607EF55A789E}" type="presOf" srcId="{D3EFBE23-A1C8-4273-9147-03905A5EDE42}" destId="{03E2182F-5475-4B36-9F77-716256A17AA4}" srcOrd="0" destOrd="0" presId="urn:microsoft.com/office/officeart/2005/8/layout/vList2"/>
    <dgm:cxn modelId="{8E7C5856-4CE2-4885-8AFF-BD16EFA17C09}" srcId="{82B5503A-FB35-4EE8-9FCB-2AA1526A31D2}" destId="{2C72D899-2DB7-46DB-B619-9BBBC2959AF7}" srcOrd="0" destOrd="0" parTransId="{7C5AB2BB-7863-4F84-A1C2-EA1A57F3CEED}" sibTransId="{7675796E-78ED-4BDB-8BF4-68E4CE5A05DE}"/>
    <dgm:cxn modelId="{AC1E8258-DDA0-4F91-BBB5-2C0308243625}" type="presOf" srcId="{82B5503A-FB35-4EE8-9FCB-2AA1526A31D2}" destId="{7CBCE96A-EE5B-4FF4-8AC5-8E26DA0AF085}" srcOrd="0" destOrd="0" presId="urn:microsoft.com/office/officeart/2005/8/layout/vList2"/>
    <dgm:cxn modelId="{F01D7C99-D314-4228-B0CD-B4AE8E22B441}" srcId="{82B5503A-FB35-4EE8-9FCB-2AA1526A31D2}" destId="{B5FBFBE4-318D-463E-A462-A5165795F75C}" srcOrd="1" destOrd="0" parTransId="{C9E6B4B1-F4C2-4C79-9F95-BE6C35E20AE4}" sibTransId="{328459FF-70B0-4F2E-B125-C7F9F8936E6F}"/>
    <dgm:cxn modelId="{BB9C4D9A-A7A5-40B3-87A7-2572822E6922}" type="presOf" srcId="{071AEE65-3A0F-4342-AA70-6E1D56DD28F3}" destId="{C5839FD7-EB2C-43D5-9A61-B4F44FAB1CF8}" srcOrd="0" destOrd="0" presId="urn:microsoft.com/office/officeart/2005/8/layout/vList2"/>
    <dgm:cxn modelId="{F4B709C4-BB23-48C2-978E-882981BCFD8D}" type="presOf" srcId="{2C72D899-2DB7-46DB-B619-9BBBC2959AF7}" destId="{5F8756BD-1A04-4859-9257-557FE62355B3}" srcOrd="0" destOrd="0" presId="urn:microsoft.com/office/officeart/2005/8/layout/vList2"/>
    <dgm:cxn modelId="{2B9395FB-24CA-4CE2-91AC-58A5F0E7511C}" type="presParOf" srcId="{7CBCE96A-EE5B-4FF4-8AC5-8E26DA0AF085}" destId="{5F8756BD-1A04-4859-9257-557FE62355B3}" srcOrd="0" destOrd="0" presId="urn:microsoft.com/office/officeart/2005/8/layout/vList2"/>
    <dgm:cxn modelId="{D8F838E3-A0E8-43D3-AB01-F4D074F12FCC}" type="presParOf" srcId="{7CBCE96A-EE5B-4FF4-8AC5-8E26DA0AF085}" destId="{0384483F-252D-46A9-A4A1-0A20006C5CEF}" srcOrd="1" destOrd="0" presId="urn:microsoft.com/office/officeart/2005/8/layout/vList2"/>
    <dgm:cxn modelId="{29DE4529-5685-4399-96F1-DE58BBDE6631}" type="presParOf" srcId="{7CBCE96A-EE5B-4FF4-8AC5-8E26DA0AF085}" destId="{34227D29-22E1-439A-B707-8FF7D5DD4B4B}" srcOrd="2" destOrd="0" presId="urn:microsoft.com/office/officeart/2005/8/layout/vList2"/>
    <dgm:cxn modelId="{835A8C0C-0A0B-4E62-AEF8-709DB2B06AE2}" type="presParOf" srcId="{7CBCE96A-EE5B-4FF4-8AC5-8E26DA0AF085}" destId="{34ADE804-F30D-4405-9D29-319F4191A2F9}" srcOrd="3" destOrd="0" presId="urn:microsoft.com/office/officeart/2005/8/layout/vList2"/>
    <dgm:cxn modelId="{B43F03C5-C696-4724-95B9-F066715EE1A0}" type="presParOf" srcId="{7CBCE96A-EE5B-4FF4-8AC5-8E26DA0AF085}" destId="{C5839FD7-EB2C-43D5-9A61-B4F44FAB1CF8}" srcOrd="4" destOrd="0" presId="urn:microsoft.com/office/officeart/2005/8/layout/vList2"/>
    <dgm:cxn modelId="{8748DD71-6D38-43D0-8D73-6D5A20241F46}" type="presParOf" srcId="{7CBCE96A-EE5B-4FF4-8AC5-8E26DA0AF085}" destId="{7F7FE7F6-B21E-4E3C-9D65-A3C7A821B74D}" srcOrd="5" destOrd="0" presId="urn:microsoft.com/office/officeart/2005/8/layout/vList2"/>
    <dgm:cxn modelId="{0F049F36-1AA5-4F55-A0FE-0766F7B3A96C}" type="presParOf" srcId="{7CBCE96A-EE5B-4FF4-8AC5-8E26DA0AF085}" destId="{03E2182F-5475-4B36-9F77-716256A17AA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D267D88-B5CA-49A5-B6A4-16B36F0DD21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F15D8DA-24BF-4B32-ACF3-1488718034D3}">
      <dgm:prSet/>
      <dgm:spPr/>
      <dgm:t>
        <a:bodyPr/>
        <a:lstStyle/>
        <a:p>
          <a:r>
            <a:rPr lang="en-US" dirty="0" err="1"/>
            <a:t>Usamos</a:t>
          </a:r>
          <a:r>
            <a:rPr lang="en-US" dirty="0"/>
            <a:t> </a:t>
          </a:r>
          <a:r>
            <a:rPr lang="en-US" dirty="0" err="1"/>
            <a:t>listas</a:t>
          </a:r>
          <a:r>
            <a:rPr lang="en-US" dirty="0"/>
            <a:t> para </a:t>
          </a:r>
          <a:r>
            <a:rPr lang="en-US" dirty="0" err="1"/>
            <a:t>representar</a:t>
          </a:r>
          <a:r>
            <a:rPr lang="en-US" dirty="0"/>
            <a:t> </a:t>
          </a:r>
          <a:r>
            <a:rPr lang="en-US" dirty="0" err="1"/>
            <a:t>nodos</a:t>
          </a:r>
          <a:r>
            <a:rPr lang="en-US" dirty="0"/>
            <a:t>:</a:t>
          </a:r>
          <a:r>
            <a:rPr lang="es-MX" dirty="0"/>
            <a:t> </a:t>
          </a:r>
        </a:p>
        <a:p>
          <a:r>
            <a:rPr lang="en-US" dirty="0"/>
            <a:t>[</a:t>
          </a:r>
          <a:r>
            <a:rPr lang="en-US" dirty="0" err="1"/>
            <a:t>nodo</a:t>
          </a:r>
          <a:r>
            <a:rPr lang="en-US" dirty="0"/>
            <a:t>, </a:t>
          </a:r>
          <a:r>
            <a:rPr lang="en-US" dirty="0" err="1"/>
            <a:t>subárbol_izquierdo</a:t>
          </a:r>
          <a:r>
            <a:rPr lang="en-US" dirty="0"/>
            <a:t>, </a:t>
          </a:r>
          <a:r>
            <a:rPr lang="en-US" dirty="0" err="1"/>
            <a:t>subárbol_derecho</a:t>
          </a:r>
          <a:r>
            <a:rPr lang="en-US" dirty="0"/>
            <a:t>]</a:t>
          </a:r>
        </a:p>
      </dgm:t>
    </dgm:pt>
    <dgm:pt modelId="{EE8559D1-BACF-4E2B-95FA-306FFE92E118}" type="parTrans" cxnId="{8AABE8CD-EF56-4912-A1FE-98743760F3E2}">
      <dgm:prSet/>
      <dgm:spPr/>
      <dgm:t>
        <a:bodyPr/>
        <a:lstStyle/>
        <a:p>
          <a:endParaRPr lang="en-US"/>
        </a:p>
      </dgm:t>
    </dgm:pt>
    <dgm:pt modelId="{366F6618-0A64-44F4-982C-8DDC8EC3EE2D}" type="sibTrans" cxnId="{8AABE8CD-EF56-4912-A1FE-98743760F3E2}">
      <dgm:prSet/>
      <dgm:spPr/>
      <dgm:t>
        <a:bodyPr/>
        <a:lstStyle/>
        <a:p>
          <a:endParaRPr lang="en-US"/>
        </a:p>
      </dgm:t>
    </dgm:pt>
    <dgm:pt modelId="{1F8E16E8-09CF-4841-8D8D-2B685C7DB42F}">
      <dgm:prSet/>
      <dgm:spPr/>
      <dgm:t>
        <a:bodyPr/>
        <a:lstStyle/>
        <a:p>
          <a:r>
            <a:rPr lang="en-US"/>
            <a:t>Ejemplo:</a:t>
          </a:r>
          <a:r>
            <a:rPr lang="es-MX"/>
            <a:t> </a:t>
          </a:r>
          <a:r>
            <a:rPr lang="en-US"/>
            <a:t>['A', ['B', [], []], ['C', [], []]]</a:t>
          </a:r>
        </a:p>
      </dgm:t>
    </dgm:pt>
    <dgm:pt modelId="{C50C6522-46BE-423C-A5FD-8399CC5CBC16}" type="parTrans" cxnId="{A2B92BD9-7972-40D0-9214-4CB1EF35AD40}">
      <dgm:prSet/>
      <dgm:spPr/>
      <dgm:t>
        <a:bodyPr/>
        <a:lstStyle/>
        <a:p>
          <a:endParaRPr lang="en-US"/>
        </a:p>
      </dgm:t>
    </dgm:pt>
    <dgm:pt modelId="{5912B4DE-4D9F-40AD-B9E0-B46C3CFA8663}" type="sibTrans" cxnId="{A2B92BD9-7972-40D0-9214-4CB1EF35AD40}">
      <dgm:prSet/>
      <dgm:spPr/>
      <dgm:t>
        <a:bodyPr/>
        <a:lstStyle/>
        <a:p>
          <a:endParaRPr lang="en-US"/>
        </a:p>
      </dgm:t>
    </dgm:pt>
    <dgm:pt modelId="{717FF4E6-1A2D-46C6-B494-61E163CBB995}" type="pres">
      <dgm:prSet presAssocID="{1D267D88-B5CA-49A5-B6A4-16B36F0DD21C}" presName="root" presStyleCnt="0">
        <dgm:presLayoutVars>
          <dgm:dir/>
          <dgm:resizeHandles val="exact"/>
        </dgm:presLayoutVars>
      </dgm:prSet>
      <dgm:spPr/>
    </dgm:pt>
    <dgm:pt modelId="{C2888BC7-2492-4686-B510-5A20063913D4}" type="pres">
      <dgm:prSet presAssocID="{6F15D8DA-24BF-4B32-ACF3-1488718034D3}" presName="compNode" presStyleCnt="0"/>
      <dgm:spPr/>
    </dgm:pt>
    <dgm:pt modelId="{6E23E572-0BA3-4C2C-94B7-AB8E64B92291}" type="pres">
      <dgm:prSet presAssocID="{6F15D8DA-24BF-4B32-ACF3-1488718034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84BA10EB-86D1-4419-ACD5-AEEC9D9D8965}" type="pres">
      <dgm:prSet presAssocID="{6F15D8DA-24BF-4B32-ACF3-1488718034D3}" presName="spaceRect" presStyleCnt="0"/>
      <dgm:spPr/>
    </dgm:pt>
    <dgm:pt modelId="{2A1C752C-E71C-43F3-BE86-97DDD4D9794B}" type="pres">
      <dgm:prSet presAssocID="{6F15D8DA-24BF-4B32-ACF3-1488718034D3}" presName="textRect" presStyleLbl="revTx" presStyleIdx="0" presStyleCnt="2">
        <dgm:presLayoutVars>
          <dgm:chMax val="1"/>
          <dgm:chPref val="1"/>
        </dgm:presLayoutVars>
      </dgm:prSet>
      <dgm:spPr/>
    </dgm:pt>
    <dgm:pt modelId="{DA362EEA-ED59-4CE5-8A4F-03A7187FC643}" type="pres">
      <dgm:prSet presAssocID="{366F6618-0A64-44F4-982C-8DDC8EC3EE2D}" presName="sibTrans" presStyleCnt="0"/>
      <dgm:spPr/>
    </dgm:pt>
    <dgm:pt modelId="{6D0F0FCE-8ECB-44E4-92C9-15C4DAB7D476}" type="pres">
      <dgm:prSet presAssocID="{1F8E16E8-09CF-4841-8D8D-2B685C7DB42F}" presName="compNode" presStyleCnt="0"/>
      <dgm:spPr/>
    </dgm:pt>
    <dgm:pt modelId="{0425F569-EEB3-40BF-B1D6-0C383D01EA28}" type="pres">
      <dgm:prSet presAssocID="{1F8E16E8-09CF-4841-8D8D-2B685C7DB4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90BD486-CBC9-4C25-90E3-2578191E7C49}" type="pres">
      <dgm:prSet presAssocID="{1F8E16E8-09CF-4841-8D8D-2B685C7DB42F}" presName="spaceRect" presStyleCnt="0"/>
      <dgm:spPr/>
    </dgm:pt>
    <dgm:pt modelId="{61DFF57E-3BBF-4454-8FB4-5061E8BE8096}" type="pres">
      <dgm:prSet presAssocID="{1F8E16E8-09CF-4841-8D8D-2B685C7DB42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8321F01-C0F7-476C-9429-F99EEFE02CB2}" type="presOf" srcId="{1F8E16E8-09CF-4841-8D8D-2B685C7DB42F}" destId="{61DFF57E-3BBF-4454-8FB4-5061E8BE8096}" srcOrd="0" destOrd="0" presId="urn:microsoft.com/office/officeart/2018/2/layout/IconLabelList"/>
    <dgm:cxn modelId="{06691D82-D66B-40F4-BC2E-19029AB5CC08}" type="presOf" srcId="{6F15D8DA-24BF-4B32-ACF3-1488718034D3}" destId="{2A1C752C-E71C-43F3-BE86-97DDD4D9794B}" srcOrd="0" destOrd="0" presId="urn:microsoft.com/office/officeart/2018/2/layout/IconLabelList"/>
    <dgm:cxn modelId="{24B5898A-30BC-4DED-9FCC-86C9C81C128C}" type="presOf" srcId="{1D267D88-B5CA-49A5-B6A4-16B36F0DD21C}" destId="{717FF4E6-1A2D-46C6-B494-61E163CBB995}" srcOrd="0" destOrd="0" presId="urn:microsoft.com/office/officeart/2018/2/layout/IconLabelList"/>
    <dgm:cxn modelId="{8AABE8CD-EF56-4912-A1FE-98743760F3E2}" srcId="{1D267D88-B5CA-49A5-B6A4-16B36F0DD21C}" destId="{6F15D8DA-24BF-4B32-ACF3-1488718034D3}" srcOrd="0" destOrd="0" parTransId="{EE8559D1-BACF-4E2B-95FA-306FFE92E118}" sibTransId="{366F6618-0A64-44F4-982C-8DDC8EC3EE2D}"/>
    <dgm:cxn modelId="{A2B92BD9-7972-40D0-9214-4CB1EF35AD40}" srcId="{1D267D88-B5CA-49A5-B6A4-16B36F0DD21C}" destId="{1F8E16E8-09CF-4841-8D8D-2B685C7DB42F}" srcOrd="1" destOrd="0" parTransId="{C50C6522-46BE-423C-A5FD-8399CC5CBC16}" sibTransId="{5912B4DE-4D9F-40AD-B9E0-B46C3CFA8663}"/>
    <dgm:cxn modelId="{D6072DB7-1CF9-443D-81D0-6F3825ABECD1}" type="presParOf" srcId="{717FF4E6-1A2D-46C6-B494-61E163CBB995}" destId="{C2888BC7-2492-4686-B510-5A20063913D4}" srcOrd="0" destOrd="0" presId="urn:microsoft.com/office/officeart/2018/2/layout/IconLabelList"/>
    <dgm:cxn modelId="{A675D0C0-A72B-4E60-9A60-A3078FC80A3C}" type="presParOf" srcId="{C2888BC7-2492-4686-B510-5A20063913D4}" destId="{6E23E572-0BA3-4C2C-94B7-AB8E64B92291}" srcOrd="0" destOrd="0" presId="urn:microsoft.com/office/officeart/2018/2/layout/IconLabelList"/>
    <dgm:cxn modelId="{78E47365-C5DD-4408-A023-54E1D5BC8C52}" type="presParOf" srcId="{C2888BC7-2492-4686-B510-5A20063913D4}" destId="{84BA10EB-86D1-4419-ACD5-AEEC9D9D8965}" srcOrd="1" destOrd="0" presId="urn:microsoft.com/office/officeart/2018/2/layout/IconLabelList"/>
    <dgm:cxn modelId="{2A97718B-2B8E-4D8F-98B4-2472A5B54708}" type="presParOf" srcId="{C2888BC7-2492-4686-B510-5A20063913D4}" destId="{2A1C752C-E71C-43F3-BE86-97DDD4D9794B}" srcOrd="2" destOrd="0" presId="urn:microsoft.com/office/officeart/2018/2/layout/IconLabelList"/>
    <dgm:cxn modelId="{AC2E4246-895F-4986-B721-82C4A94F0A80}" type="presParOf" srcId="{717FF4E6-1A2D-46C6-B494-61E163CBB995}" destId="{DA362EEA-ED59-4CE5-8A4F-03A7187FC643}" srcOrd="1" destOrd="0" presId="urn:microsoft.com/office/officeart/2018/2/layout/IconLabelList"/>
    <dgm:cxn modelId="{EAC35EC7-1893-484F-B40B-80E80CC51851}" type="presParOf" srcId="{717FF4E6-1A2D-46C6-B494-61E163CBB995}" destId="{6D0F0FCE-8ECB-44E4-92C9-15C4DAB7D476}" srcOrd="2" destOrd="0" presId="urn:microsoft.com/office/officeart/2018/2/layout/IconLabelList"/>
    <dgm:cxn modelId="{8F3E859B-C8E7-48FA-BFC4-3E4D228FF689}" type="presParOf" srcId="{6D0F0FCE-8ECB-44E4-92C9-15C4DAB7D476}" destId="{0425F569-EEB3-40BF-B1D6-0C383D01EA28}" srcOrd="0" destOrd="0" presId="urn:microsoft.com/office/officeart/2018/2/layout/IconLabelList"/>
    <dgm:cxn modelId="{CEBD99D8-9737-41F6-ABCD-FE1A82F276A8}" type="presParOf" srcId="{6D0F0FCE-8ECB-44E4-92C9-15C4DAB7D476}" destId="{D90BD486-CBC9-4C25-90E3-2578191E7C49}" srcOrd="1" destOrd="0" presId="urn:microsoft.com/office/officeart/2018/2/layout/IconLabelList"/>
    <dgm:cxn modelId="{CA8BED78-340B-4704-845B-AE33BD851BD3}" type="presParOf" srcId="{6D0F0FCE-8ECB-44E4-92C9-15C4DAB7D476}" destId="{61DFF57E-3BBF-4454-8FB4-5061E8BE80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5623B7-3AFF-4367-AD57-DBC23DE70F8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BC7A434-4CD0-42CA-96B1-6DF7961F80DB}">
      <dgm:prSet/>
      <dgm:spPr/>
      <dgm:t>
        <a:bodyPr/>
        <a:lstStyle/>
        <a:p>
          <a:r>
            <a:rPr lang="en-US"/>
            <a:t>• Bases de datos jerárquicas</a:t>
          </a:r>
        </a:p>
      </dgm:t>
    </dgm:pt>
    <dgm:pt modelId="{A494619D-E0AF-465F-9CB8-54B067B48D5E}" type="parTrans" cxnId="{2B69BBA5-F302-4C7A-AD30-3C8D230D1F5B}">
      <dgm:prSet/>
      <dgm:spPr/>
      <dgm:t>
        <a:bodyPr/>
        <a:lstStyle/>
        <a:p>
          <a:endParaRPr lang="en-US"/>
        </a:p>
      </dgm:t>
    </dgm:pt>
    <dgm:pt modelId="{0241D990-7635-49E8-A3FB-F586AC878EE4}" type="sibTrans" cxnId="{2B69BBA5-F302-4C7A-AD30-3C8D230D1F5B}">
      <dgm:prSet/>
      <dgm:spPr/>
      <dgm:t>
        <a:bodyPr/>
        <a:lstStyle/>
        <a:p>
          <a:endParaRPr lang="en-US"/>
        </a:p>
      </dgm:t>
    </dgm:pt>
    <dgm:pt modelId="{488D0FCE-056D-4BD0-8E18-AB702263E911}">
      <dgm:prSet/>
      <dgm:spPr/>
      <dgm:t>
        <a:bodyPr/>
        <a:lstStyle/>
        <a:p>
          <a:r>
            <a:rPr lang="en-US"/>
            <a:t>• Algoritmos de búsqueda binaria</a:t>
          </a:r>
        </a:p>
      </dgm:t>
    </dgm:pt>
    <dgm:pt modelId="{6053283F-6390-47B8-BC78-C137476491FA}" type="parTrans" cxnId="{8E5716A9-D995-45E1-B6EA-F8E8E4EEA630}">
      <dgm:prSet/>
      <dgm:spPr/>
      <dgm:t>
        <a:bodyPr/>
        <a:lstStyle/>
        <a:p>
          <a:endParaRPr lang="en-US"/>
        </a:p>
      </dgm:t>
    </dgm:pt>
    <dgm:pt modelId="{F3B0BCCE-C3A7-450C-9023-55DD96D3D474}" type="sibTrans" cxnId="{8E5716A9-D995-45E1-B6EA-F8E8E4EEA630}">
      <dgm:prSet/>
      <dgm:spPr/>
      <dgm:t>
        <a:bodyPr/>
        <a:lstStyle/>
        <a:p>
          <a:endParaRPr lang="en-US"/>
        </a:p>
      </dgm:t>
    </dgm:pt>
    <dgm:pt modelId="{F9AB5840-A0F0-4574-9232-4F747BAA3DE7}">
      <dgm:prSet/>
      <dgm:spPr/>
      <dgm:t>
        <a:bodyPr/>
        <a:lstStyle/>
        <a:p>
          <a:r>
            <a:rPr lang="en-US"/>
            <a:t>• Representación de expresiones matemáticas</a:t>
          </a:r>
        </a:p>
      </dgm:t>
    </dgm:pt>
    <dgm:pt modelId="{FBC882A4-DE45-474A-A465-F938B78FF594}" type="parTrans" cxnId="{6727F137-DA33-468C-8D20-0BB077AD2EA4}">
      <dgm:prSet/>
      <dgm:spPr/>
      <dgm:t>
        <a:bodyPr/>
        <a:lstStyle/>
        <a:p>
          <a:endParaRPr lang="en-US"/>
        </a:p>
      </dgm:t>
    </dgm:pt>
    <dgm:pt modelId="{163E6AC5-B552-42E5-ACA9-A3032FAF49E1}" type="sibTrans" cxnId="{6727F137-DA33-468C-8D20-0BB077AD2EA4}">
      <dgm:prSet/>
      <dgm:spPr/>
      <dgm:t>
        <a:bodyPr/>
        <a:lstStyle/>
        <a:p>
          <a:endParaRPr lang="en-US"/>
        </a:p>
      </dgm:t>
    </dgm:pt>
    <dgm:pt modelId="{3A0908E5-8AD9-4236-A4FF-0F4A5753AE51}">
      <dgm:prSet/>
      <dgm:spPr/>
      <dgm:t>
        <a:bodyPr/>
        <a:lstStyle/>
        <a:p>
          <a:r>
            <a:rPr lang="en-US"/>
            <a:t>• Árboles de decisión en IA</a:t>
          </a:r>
        </a:p>
      </dgm:t>
    </dgm:pt>
    <dgm:pt modelId="{58A4BC87-AF96-476F-99E3-77F0E9B531A7}" type="parTrans" cxnId="{E4494BB4-8581-4803-B3AE-142BE5253578}">
      <dgm:prSet/>
      <dgm:spPr/>
      <dgm:t>
        <a:bodyPr/>
        <a:lstStyle/>
        <a:p>
          <a:endParaRPr lang="en-US"/>
        </a:p>
      </dgm:t>
    </dgm:pt>
    <dgm:pt modelId="{527688C4-EDAA-48B2-BAAD-2B12228418DA}" type="sibTrans" cxnId="{E4494BB4-8581-4803-B3AE-142BE5253578}">
      <dgm:prSet/>
      <dgm:spPr/>
      <dgm:t>
        <a:bodyPr/>
        <a:lstStyle/>
        <a:p>
          <a:endParaRPr lang="en-US"/>
        </a:p>
      </dgm:t>
    </dgm:pt>
    <dgm:pt modelId="{6BC3F157-6F78-47B5-9323-0AA66DA80CA3}">
      <dgm:prSet/>
      <dgm:spPr/>
      <dgm:t>
        <a:bodyPr/>
        <a:lstStyle/>
        <a:p>
          <a:r>
            <a:rPr lang="en-US"/>
            <a:t>• Indexación en sistemas de archivos</a:t>
          </a:r>
        </a:p>
      </dgm:t>
    </dgm:pt>
    <dgm:pt modelId="{6667BD15-1A30-4957-A164-D34A83CA7571}" type="parTrans" cxnId="{6031FFD3-566A-4515-A259-158CFC85D66C}">
      <dgm:prSet/>
      <dgm:spPr/>
      <dgm:t>
        <a:bodyPr/>
        <a:lstStyle/>
        <a:p>
          <a:endParaRPr lang="en-US"/>
        </a:p>
      </dgm:t>
    </dgm:pt>
    <dgm:pt modelId="{6B643D43-9572-4CFB-9755-C9630E641642}" type="sibTrans" cxnId="{6031FFD3-566A-4515-A259-158CFC85D66C}">
      <dgm:prSet/>
      <dgm:spPr/>
      <dgm:t>
        <a:bodyPr/>
        <a:lstStyle/>
        <a:p>
          <a:endParaRPr lang="en-US"/>
        </a:p>
      </dgm:t>
    </dgm:pt>
    <dgm:pt modelId="{F785B634-6D04-44B7-9C62-8E12F1D2181D}" type="pres">
      <dgm:prSet presAssocID="{FE5623B7-3AFF-4367-AD57-DBC23DE70F8D}" presName="linear" presStyleCnt="0">
        <dgm:presLayoutVars>
          <dgm:animLvl val="lvl"/>
          <dgm:resizeHandles val="exact"/>
        </dgm:presLayoutVars>
      </dgm:prSet>
      <dgm:spPr/>
    </dgm:pt>
    <dgm:pt modelId="{20DA81BE-C4D5-4D6F-B624-757F794A34DF}" type="pres">
      <dgm:prSet presAssocID="{8BC7A434-4CD0-42CA-96B1-6DF7961F80D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C2AB146-6C48-474A-BAC3-048843D48B6B}" type="pres">
      <dgm:prSet presAssocID="{0241D990-7635-49E8-A3FB-F586AC878EE4}" presName="spacer" presStyleCnt="0"/>
      <dgm:spPr/>
    </dgm:pt>
    <dgm:pt modelId="{9B58A7CE-CBEC-49EB-B188-FD8431BA738C}" type="pres">
      <dgm:prSet presAssocID="{488D0FCE-056D-4BD0-8E18-AB702263E91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9864D96-E360-4CA8-B9A2-233073AC3D5F}" type="pres">
      <dgm:prSet presAssocID="{F3B0BCCE-C3A7-450C-9023-55DD96D3D474}" presName="spacer" presStyleCnt="0"/>
      <dgm:spPr/>
    </dgm:pt>
    <dgm:pt modelId="{BEB0F808-2D79-4F1A-8A59-4F8F132E54CD}" type="pres">
      <dgm:prSet presAssocID="{F9AB5840-A0F0-4574-9232-4F747BAA3DE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B6D658C-D6FC-4AC5-AA3B-DDE18B0E4BB2}" type="pres">
      <dgm:prSet presAssocID="{163E6AC5-B552-42E5-ACA9-A3032FAF49E1}" presName="spacer" presStyleCnt="0"/>
      <dgm:spPr/>
    </dgm:pt>
    <dgm:pt modelId="{6888434D-1026-41A8-966A-7F73DDCFB16B}" type="pres">
      <dgm:prSet presAssocID="{3A0908E5-8AD9-4236-A4FF-0F4A5753AE5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6A62F9E-28E3-44A9-B8A8-557081F74A34}" type="pres">
      <dgm:prSet presAssocID="{527688C4-EDAA-48B2-BAAD-2B12228418DA}" presName="spacer" presStyleCnt="0"/>
      <dgm:spPr/>
    </dgm:pt>
    <dgm:pt modelId="{F7B81345-CD9F-4B99-B1FC-776E3C238E61}" type="pres">
      <dgm:prSet presAssocID="{6BC3F157-6F78-47B5-9323-0AA66DA80CA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727F137-DA33-468C-8D20-0BB077AD2EA4}" srcId="{FE5623B7-3AFF-4367-AD57-DBC23DE70F8D}" destId="{F9AB5840-A0F0-4574-9232-4F747BAA3DE7}" srcOrd="2" destOrd="0" parTransId="{FBC882A4-DE45-474A-A465-F938B78FF594}" sibTransId="{163E6AC5-B552-42E5-ACA9-A3032FAF49E1}"/>
    <dgm:cxn modelId="{C9439264-7DB1-4B0B-ACA0-8E42306C38A0}" type="presOf" srcId="{3A0908E5-8AD9-4236-A4FF-0F4A5753AE51}" destId="{6888434D-1026-41A8-966A-7F73DDCFB16B}" srcOrd="0" destOrd="0" presId="urn:microsoft.com/office/officeart/2005/8/layout/vList2"/>
    <dgm:cxn modelId="{E7CD7145-D5BD-4E08-A7B7-6A420819ACC0}" type="presOf" srcId="{6BC3F157-6F78-47B5-9323-0AA66DA80CA3}" destId="{F7B81345-CD9F-4B99-B1FC-776E3C238E61}" srcOrd="0" destOrd="0" presId="urn:microsoft.com/office/officeart/2005/8/layout/vList2"/>
    <dgm:cxn modelId="{F197FB49-59A7-492D-A03F-3465639FB749}" type="presOf" srcId="{488D0FCE-056D-4BD0-8E18-AB702263E911}" destId="{9B58A7CE-CBEC-49EB-B188-FD8431BA738C}" srcOrd="0" destOrd="0" presId="urn:microsoft.com/office/officeart/2005/8/layout/vList2"/>
    <dgm:cxn modelId="{2B69BBA5-F302-4C7A-AD30-3C8D230D1F5B}" srcId="{FE5623B7-3AFF-4367-AD57-DBC23DE70F8D}" destId="{8BC7A434-4CD0-42CA-96B1-6DF7961F80DB}" srcOrd="0" destOrd="0" parTransId="{A494619D-E0AF-465F-9CB8-54B067B48D5E}" sibTransId="{0241D990-7635-49E8-A3FB-F586AC878EE4}"/>
    <dgm:cxn modelId="{8E5716A9-D995-45E1-B6EA-F8E8E4EEA630}" srcId="{FE5623B7-3AFF-4367-AD57-DBC23DE70F8D}" destId="{488D0FCE-056D-4BD0-8E18-AB702263E911}" srcOrd="1" destOrd="0" parTransId="{6053283F-6390-47B8-BC78-C137476491FA}" sibTransId="{F3B0BCCE-C3A7-450C-9023-55DD96D3D474}"/>
    <dgm:cxn modelId="{E4494BB4-8581-4803-B3AE-142BE5253578}" srcId="{FE5623B7-3AFF-4367-AD57-DBC23DE70F8D}" destId="{3A0908E5-8AD9-4236-A4FF-0F4A5753AE51}" srcOrd="3" destOrd="0" parTransId="{58A4BC87-AF96-476F-99E3-77F0E9B531A7}" sibTransId="{527688C4-EDAA-48B2-BAAD-2B12228418DA}"/>
    <dgm:cxn modelId="{E14DDFB5-F12C-4E35-AB25-3C8FAF655279}" type="presOf" srcId="{F9AB5840-A0F0-4574-9232-4F747BAA3DE7}" destId="{BEB0F808-2D79-4F1A-8A59-4F8F132E54CD}" srcOrd="0" destOrd="0" presId="urn:microsoft.com/office/officeart/2005/8/layout/vList2"/>
    <dgm:cxn modelId="{B67CC6CF-2739-47FE-9C55-EBF2B10D763A}" type="presOf" srcId="{8BC7A434-4CD0-42CA-96B1-6DF7961F80DB}" destId="{20DA81BE-C4D5-4D6F-B624-757F794A34DF}" srcOrd="0" destOrd="0" presId="urn:microsoft.com/office/officeart/2005/8/layout/vList2"/>
    <dgm:cxn modelId="{6031FFD3-566A-4515-A259-158CFC85D66C}" srcId="{FE5623B7-3AFF-4367-AD57-DBC23DE70F8D}" destId="{6BC3F157-6F78-47B5-9323-0AA66DA80CA3}" srcOrd="4" destOrd="0" parTransId="{6667BD15-1A30-4957-A164-D34A83CA7571}" sibTransId="{6B643D43-9572-4CFB-9755-C9630E641642}"/>
    <dgm:cxn modelId="{60E109D5-8E75-4A39-AA69-4A365ADC3C95}" type="presOf" srcId="{FE5623B7-3AFF-4367-AD57-DBC23DE70F8D}" destId="{F785B634-6D04-44B7-9C62-8E12F1D2181D}" srcOrd="0" destOrd="0" presId="urn:microsoft.com/office/officeart/2005/8/layout/vList2"/>
    <dgm:cxn modelId="{4EF90A4B-0928-455E-9A1E-A9A29566B31B}" type="presParOf" srcId="{F785B634-6D04-44B7-9C62-8E12F1D2181D}" destId="{20DA81BE-C4D5-4D6F-B624-757F794A34DF}" srcOrd="0" destOrd="0" presId="urn:microsoft.com/office/officeart/2005/8/layout/vList2"/>
    <dgm:cxn modelId="{FBD89AB3-55A2-4E6B-B7D3-C47796F1C5A6}" type="presParOf" srcId="{F785B634-6D04-44B7-9C62-8E12F1D2181D}" destId="{DC2AB146-6C48-474A-BAC3-048843D48B6B}" srcOrd="1" destOrd="0" presId="urn:microsoft.com/office/officeart/2005/8/layout/vList2"/>
    <dgm:cxn modelId="{A102D962-D8C6-4A57-BB25-2F4A0927E3BD}" type="presParOf" srcId="{F785B634-6D04-44B7-9C62-8E12F1D2181D}" destId="{9B58A7CE-CBEC-49EB-B188-FD8431BA738C}" srcOrd="2" destOrd="0" presId="urn:microsoft.com/office/officeart/2005/8/layout/vList2"/>
    <dgm:cxn modelId="{24DAA523-FEC7-4AC6-A8FD-9D5A14680A67}" type="presParOf" srcId="{F785B634-6D04-44B7-9C62-8E12F1D2181D}" destId="{79864D96-E360-4CA8-B9A2-233073AC3D5F}" srcOrd="3" destOrd="0" presId="urn:microsoft.com/office/officeart/2005/8/layout/vList2"/>
    <dgm:cxn modelId="{87E7BA6D-8262-435F-AC90-ADCFA4FAE6EF}" type="presParOf" srcId="{F785B634-6D04-44B7-9C62-8E12F1D2181D}" destId="{BEB0F808-2D79-4F1A-8A59-4F8F132E54CD}" srcOrd="4" destOrd="0" presId="urn:microsoft.com/office/officeart/2005/8/layout/vList2"/>
    <dgm:cxn modelId="{61AD0295-2227-4F1D-AC37-18AED3ABD366}" type="presParOf" srcId="{F785B634-6D04-44B7-9C62-8E12F1D2181D}" destId="{FB6D658C-D6FC-4AC5-AA3B-DDE18B0E4BB2}" srcOrd="5" destOrd="0" presId="urn:microsoft.com/office/officeart/2005/8/layout/vList2"/>
    <dgm:cxn modelId="{A505143E-63CF-44F3-B0C6-18C7AEB79C1F}" type="presParOf" srcId="{F785B634-6D04-44B7-9C62-8E12F1D2181D}" destId="{6888434D-1026-41A8-966A-7F73DDCFB16B}" srcOrd="6" destOrd="0" presId="urn:microsoft.com/office/officeart/2005/8/layout/vList2"/>
    <dgm:cxn modelId="{91655144-9358-424B-A9D3-4DC04B5B9000}" type="presParOf" srcId="{F785B634-6D04-44B7-9C62-8E12F1D2181D}" destId="{46A62F9E-28E3-44A9-B8A8-557081F74A34}" srcOrd="7" destOrd="0" presId="urn:microsoft.com/office/officeart/2005/8/layout/vList2"/>
    <dgm:cxn modelId="{051D24A7-CC92-4EFB-8B9D-032096706F0C}" type="presParOf" srcId="{F785B634-6D04-44B7-9C62-8E12F1D2181D}" destId="{F7B81345-CD9F-4B99-B1FC-776E3C238E6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8B4C661-F149-40FC-A68E-D394392AF2A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3413E9-8C0E-4DA4-A874-5AFEEC72A755}">
      <dgm:prSet/>
      <dgm:spPr/>
      <dgm:t>
        <a:bodyPr/>
        <a:lstStyle/>
        <a:p>
          <a:r>
            <a:rPr lang="en-US"/>
            <a:t>• Aprendimos a construir árboles binarios desde cero.</a:t>
          </a:r>
        </a:p>
      </dgm:t>
    </dgm:pt>
    <dgm:pt modelId="{3A7AC813-33E4-499C-A3F8-F625E113EB34}" type="parTrans" cxnId="{AF7C509A-56B1-4133-9BCA-1190670F7062}">
      <dgm:prSet/>
      <dgm:spPr/>
      <dgm:t>
        <a:bodyPr/>
        <a:lstStyle/>
        <a:p>
          <a:endParaRPr lang="en-US"/>
        </a:p>
      </dgm:t>
    </dgm:pt>
    <dgm:pt modelId="{799847FF-E3F7-45BF-B31C-2C47DF6D5A3E}" type="sibTrans" cxnId="{AF7C509A-56B1-4133-9BCA-1190670F7062}">
      <dgm:prSet/>
      <dgm:spPr/>
      <dgm:t>
        <a:bodyPr/>
        <a:lstStyle/>
        <a:p>
          <a:endParaRPr lang="en-US"/>
        </a:p>
      </dgm:t>
    </dgm:pt>
    <dgm:pt modelId="{194CC551-941B-4BED-B34D-83C36AADD4C0}">
      <dgm:prSet/>
      <dgm:spPr/>
      <dgm:t>
        <a:bodyPr/>
        <a:lstStyle/>
        <a:p>
          <a:r>
            <a:rPr lang="en-US"/>
            <a:t>• Comprendimos la lógica de sus recorridos.</a:t>
          </a:r>
        </a:p>
      </dgm:t>
    </dgm:pt>
    <dgm:pt modelId="{5626CEB0-9F57-4CFF-A2E9-2D555F0616C2}" type="parTrans" cxnId="{E51B84BE-136F-4585-ACE8-54B599292AC7}">
      <dgm:prSet/>
      <dgm:spPr/>
      <dgm:t>
        <a:bodyPr/>
        <a:lstStyle/>
        <a:p>
          <a:endParaRPr lang="en-US"/>
        </a:p>
      </dgm:t>
    </dgm:pt>
    <dgm:pt modelId="{7118438A-A761-4E0F-90AD-2F67190E1345}" type="sibTrans" cxnId="{E51B84BE-136F-4585-ACE8-54B599292AC7}">
      <dgm:prSet/>
      <dgm:spPr/>
      <dgm:t>
        <a:bodyPr/>
        <a:lstStyle/>
        <a:p>
          <a:endParaRPr lang="en-US"/>
        </a:p>
      </dgm:t>
    </dgm:pt>
    <dgm:pt modelId="{A685172C-0DAA-4126-849D-EDB6F8DEAB1C}">
      <dgm:prSet/>
      <dgm:spPr/>
      <dgm:t>
        <a:bodyPr/>
        <a:lstStyle/>
        <a:p>
          <a:r>
            <a:rPr lang="en-US"/>
            <a:t>• Usamos listas en lugar de clases para facilitar la comprensión.</a:t>
          </a:r>
        </a:p>
      </dgm:t>
    </dgm:pt>
    <dgm:pt modelId="{4A86115E-83D8-4FC9-B446-F229EF50EB0D}" type="parTrans" cxnId="{5076A26F-475A-4325-A592-B31677A9101E}">
      <dgm:prSet/>
      <dgm:spPr/>
      <dgm:t>
        <a:bodyPr/>
        <a:lstStyle/>
        <a:p>
          <a:endParaRPr lang="en-US"/>
        </a:p>
      </dgm:t>
    </dgm:pt>
    <dgm:pt modelId="{743BE018-E2F2-46C0-9506-40D477FA8F2A}" type="sibTrans" cxnId="{5076A26F-475A-4325-A592-B31677A9101E}">
      <dgm:prSet/>
      <dgm:spPr/>
      <dgm:t>
        <a:bodyPr/>
        <a:lstStyle/>
        <a:p>
          <a:endParaRPr lang="en-US"/>
        </a:p>
      </dgm:t>
    </dgm:pt>
    <dgm:pt modelId="{7399575A-3BCA-41D1-979E-30675938CA27}">
      <dgm:prSet/>
      <dgm:spPr/>
      <dgm:t>
        <a:bodyPr/>
        <a:lstStyle/>
        <a:p>
          <a:r>
            <a:rPr lang="en-US"/>
            <a:t>• Pudimos dividir tareas y trabajar en equipo con éxito.</a:t>
          </a:r>
        </a:p>
      </dgm:t>
    </dgm:pt>
    <dgm:pt modelId="{3EE621C1-92D6-45A6-87CF-A62CF2518A13}" type="parTrans" cxnId="{580F7728-FC82-4E6E-883F-A5DA90CB174E}">
      <dgm:prSet/>
      <dgm:spPr/>
      <dgm:t>
        <a:bodyPr/>
        <a:lstStyle/>
        <a:p>
          <a:endParaRPr lang="en-US"/>
        </a:p>
      </dgm:t>
    </dgm:pt>
    <dgm:pt modelId="{9930D2BB-93B9-439A-92F2-A52013665E20}" type="sibTrans" cxnId="{580F7728-FC82-4E6E-883F-A5DA90CB174E}">
      <dgm:prSet/>
      <dgm:spPr/>
      <dgm:t>
        <a:bodyPr/>
        <a:lstStyle/>
        <a:p>
          <a:endParaRPr lang="en-US"/>
        </a:p>
      </dgm:t>
    </dgm:pt>
    <dgm:pt modelId="{66E60840-5C5D-4BE5-A176-1C8FEE6B5F45}" type="pres">
      <dgm:prSet presAssocID="{98B4C661-F149-40FC-A68E-D394392AF2A2}" presName="linear" presStyleCnt="0">
        <dgm:presLayoutVars>
          <dgm:animLvl val="lvl"/>
          <dgm:resizeHandles val="exact"/>
        </dgm:presLayoutVars>
      </dgm:prSet>
      <dgm:spPr/>
    </dgm:pt>
    <dgm:pt modelId="{8C38E56B-875D-4B08-939E-C4AE9E5D23C5}" type="pres">
      <dgm:prSet presAssocID="{C93413E9-8C0E-4DA4-A874-5AFEEC72A75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D0113B-0BFE-42FD-A543-9CD0C365DD90}" type="pres">
      <dgm:prSet presAssocID="{799847FF-E3F7-45BF-B31C-2C47DF6D5A3E}" presName="spacer" presStyleCnt="0"/>
      <dgm:spPr/>
    </dgm:pt>
    <dgm:pt modelId="{B0735A4A-38B1-4F4E-9402-8949769AFE5A}" type="pres">
      <dgm:prSet presAssocID="{194CC551-941B-4BED-B34D-83C36AADD4C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86F69A5-3988-470E-9370-B1424EC1ECCA}" type="pres">
      <dgm:prSet presAssocID="{7118438A-A761-4E0F-90AD-2F67190E1345}" presName="spacer" presStyleCnt="0"/>
      <dgm:spPr/>
    </dgm:pt>
    <dgm:pt modelId="{9D6BD095-CD91-45D7-A99E-6B9EB80B8478}" type="pres">
      <dgm:prSet presAssocID="{A685172C-0DAA-4126-849D-EDB6F8DEAB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D93636-572B-4606-9D65-70C6C3B4F87D}" type="pres">
      <dgm:prSet presAssocID="{743BE018-E2F2-46C0-9506-40D477FA8F2A}" presName="spacer" presStyleCnt="0"/>
      <dgm:spPr/>
    </dgm:pt>
    <dgm:pt modelId="{DE0BDC5B-D67D-4174-B0DD-07011BA0D8BD}" type="pres">
      <dgm:prSet presAssocID="{7399575A-3BCA-41D1-979E-30675938CA2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7292C08-A913-4F06-B7E7-B8DF94D5F615}" type="presOf" srcId="{A685172C-0DAA-4126-849D-EDB6F8DEAB1C}" destId="{9D6BD095-CD91-45D7-A99E-6B9EB80B8478}" srcOrd="0" destOrd="0" presId="urn:microsoft.com/office/officeart/2005/8/layout/vList2"/>
    <dgm:cxn modelId="{580F7728-FC82-4E6E-883F-A5DA90CB174E}" srcId="{98B4C661-F149-40FC-A68E-D394392AF2A2}" destId="{7399575A-3BCA-41D1-979E-30675938CA27}" srcOrd="3" destOrd="0" parTransId="{3EE621C1-92D6-45A6-87CF-A62CF2518A13}" sibTransId="{9930D2BB-93B9-439A-92F2-A52013665E20}"/>
    <dgm:cxn modelId="{594CCD61-3A1C-467A-A8D2-9BEAC01ABB98}" type="presOf" srcId="{7399575A-3BCA-41D1-979E-30675938CA27}" destId="{DE0BDC5B-D67D-4174-B0DD-07011BA0D8BD}" srcOrd="0" destOrd="0" presId="urn:microsoft.com/office/officeart/2005/8/layout/vList2"/>
    <dgm:cxn modelId="{5076A26F-475A-4325-A592-B31677A9101E}" srcId="{98B4C661-F149-40FC-A68E-D394392AF2A2}" destId="{A685172C-0DAA-4126-849D-EDB6F8DEAB1C}" srcOrd="2" destOrd="0" parTransId="{4A86115E-83D8-4FC9-B446-F229EF50EB0D}" sibTransId="{743BE018-E2F2-46C0-9506-40D477FA8F2A}"/>
    <dgm:cxn modelId="{7D084889-38B5-497C-841A-4A8185D7C630}" type="presOf" srcId="{98B4C661-F149-40FC-A68E-D394392AF2A2}" destId="{66E60840-5C5D-4BE5-A176-1C8FEE6B5F45}" srcOrd="0" destOrd="0" presId="urn:microsoft.com/office/officeart/2005/8/layout/vList2"/>
    <dgm:cxn modelId="{AF7C509A-56B1-4133-9BCA-1190670F7062}" srcId="{98B4C661-F149-40FC-A68E-D394392AF2A2}" destId="{C93413E9-8C0E-4DA4-A874-5AFEEC72A755}" srcOrd="0" destOrd="0" parTransId="{3A7AC813-33E4-499C-A3F8-F625E113EB34}" sibTransId="{799847FF-E3F7-45BF-B31C-2C47DF6D5A3E}"/>
    <dgm:cxn modelId="{D3F246B3-BF62-4D85-84A3-B96FF622929B}" type="presOf" srcId="{194CC551-941B-4BED-B34D-83C36AADD4C0}" destId="{B0735A4A-38B1-4F4E-9402-8949769AFE5A}" srcOrd="0" destOrd="0" presId="urn:microsoft.com/office/officeart/2005/8/layout/vList2"/>
    <dgm:cxn modelId="{E51B84BE-136F-4585-ACE8-54B599292AC7}" srcId="{98B4C661-F149-40FC-A68E-D394392AF2A2}" destId="{194CC551-941B-4BED-B34D-83C36AADD4C0}" srcOrd="1" destOrd="0" parTransId="{5626CEB0-9F57-4CFF-A2E9-2D555F0616C2}" sibTransId="{7118438A-A761-4E0F-90AD-2F67190E1345}"/>
    <dgm:cxn modelId="{D9A39AE2-D931-4FC8-9AC7-3ABB33E523FD}" type="presOf" srcId="{C93413E9-8C0E-4DA4-A874-5AFEEC72A755}" destId="{8C38E56B-875D-4B08-939E-C4AE9E5D23C5}" srcOrd="0" destOrd="0" presId="urn:microsoft.com/office/officeart/2005/8/layout/vList2"/>
    <dgm:cxn modelId="{BD611FC6-6BAE-4A83-9E0B-68E28FF315B0}" type="presParOf" srcId="{66E60840-5C5D-4BE5-A176-1C8FEE6B5F45}" destId="{8C38E56B-875D-4B08-939E-C4AE9E5D23C5}" srcOrd="0" destOrd="0" presId="urn:microsoft.com/office/officeart/2005/8/layout/vList2"/>
    <dgm:cxn modelId="{22EBAF5E-8619-4825-9AAF-7582E2B698FB}" type="presParOf" srcId="{66E60840-5C5D-4BE5-A176-1C8FEE6B5F45}" destId="{3BD0113B-0BFE-42FD-A543-9CD0C365DD90}" srcOrd="1" destOrd="0" presId="urn:microsoft.com/office/officeart/2005/8/layout/vList2"/>
    <dgm:cxn modelId="{B496AB0C-0174-4EB9-B47A-2D2CB1824589}" type="presParOf" srcId="{66E60840-5C5D-4BE5-A176-1C8FEE6B5F45}" destId="{B0735A4A-38B1-4F4E-9402-8949769AFE5A}" srcOrd="2" destOrd="0" presId="urn:microsoft.com/office/officeart/2005/8/layout/vList2"/>
    <dgm:cxn modelId="{708D638F-B793-4311-9EBD-6DDF57775924}" type="presParOf" srcId="{66E60840-5C5D-4BE5-A176-1C8FEE6B5F45}" destId="{186F69A5-3988-470E-9370-B1424EC1ECCA}" srcOrd="3" destOrd="0" presId="urn:microsoft.com/office/officeart/2005/8/layout/vList2"/>
    <dgm:cxn modelId="{8C9FE700-933B-4D5B-ABE9-0FA5DBFE0B6E}" type="presParOf" srcId="{66E60840-5C5D-4BE5-A176-1C8FEE6B5F45}" destId="{9D6BD095-CD91-45D7-A99E-6B9EB80B8478}" srcOrd="4" destOrd="0" presId="urn:microsoft.com/office/officeart/2005/8/layout/vList2"/>
    <dgm:cxn modelId="{12207809-FC09-45B5-BCE6-CE40CFB7F58F}" type="presParOf" srcId="{66E60840-5C5D-4BE5-A176-1C8FEE6B5F45}" destId="{77D93636-572B-4606-9D65-70C6C3B4F87D}" srcOrd="5" destOrd="0" presId="urn:microsoft.com/office/officeart/2005/8/layout/vList2"/>
    <dgm:cxn modelId="{66D39E6F-44B7-4FB9-92DF-AAE60813506E}" type="presParOf" srcId="{66E60840-5C5D-4BE5-A176-1C8FEE6B5F45}" destId="{DE0BDC5B-D67D-4174-B0DD-07011BA0D8B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8DE9F1-3AC2-4357-8A9D-68C2A38A6558}">
      <dsp:nvSpPr>
        <dsp:cNvPr id="0" name=""/>
        <dsp:cNvSpPr/>
      </dsp:nvSpPr>
      <dsp:spPr>
        <a:xfrm>
          <a:off x="730349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B1D491-7037-4658-B5A2-DEF5F1F115AA}">
      <dsp:nvSpPr>
        <dsp:cNvPr id="0" name=""/>
        <dsp:cNvSpPr/>
      </dsp:nvSpPr>
      <dsp:spPr>
        <a:xfrm>
          <a:off x="1198349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8335A0-2B56-4391-ABFA-E78F83B83E7F}">
      <dsp:nvSpPr>
        <dsp:cNvPr id="0" name=""/>
        <dsp:cNvSpPr/>
      </dsp:nvSpPr>
      <dsp:spPr>
        <a:xfrm>
          <a:off x="28349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Árboles Binarios en Python</a:t>
          </a:r>
        </a:p>
      </dsp:txBody>
      <dsp:txXfrm>
        <a:off x="28349" y="3054438"/>
        <a:ext cx="3600000" cy="720000"/>
      </dsp:txXfrm>
    </dsp:sp>
    <dsp:sp modelId="{BB4F29D7-9B6F-4196-9707-9F38989BC285}">
      <dsp:nvSpPr>
        <dsp:cNvPr id="0" name=""/>
        <dsp:cNvSpPr/>
      </dsp:nvSpPr>
      <dsp:spPr>
        <a:xfrm>
          <a:off x="4960350" y="174437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6D038-5C50-46C0-B57F-1AD360E3467D}">
      <dsp:nvSpPr>
        <dsp:cNvPr id="0" name=""/>
        <dsp:cNvSpPr/>
      </dsp:nvSpPr>
      <dsp:spPr>
        <a:xfrm>
          <a:off x="542835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C84C9-00C6-45BC-8EBA-5D1B3F753AED}">
      <dsp:nvSpPr>
        <dsp:cNvPr id="0" name=""/>
        <dsp:cNvSpPr/>
      </dsp:nvSpPr>
      <dsp:spPr>
        <a:xfrm>
          <a:off x="425835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Alex Pereyra – Lorenzo Ojeda</a:t>
          </a:r>
        </a:p>
      </dsp:txBody>
      <dsp:txXfrm>
        <a:off x="4258350" y="305443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C4CEDE-623F-42EF-AF7C-6FDE9D99B408}">
      <dsp:nvSpPr>
        <dsp:cNvPr id="0" name=""/>
        <dsp:cNvSpPr/>
      </dsp:nvSpPr>
      <dsp:spPr>
        <a:xfrm>
          <a:off x="865117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BB6C6-E1A8-4385-AA55-4EA6FC3AD088}">
      <dsp:nvSpPr>
        <dsp:cNvPr id="0" name=""/>
        <dsp:cNvSpPr/>
      </dsp:nvSpPr>
      <dsp:spPr>
        <a:xfrm>
          <a:off x="1058669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87538-CF1D-402D-91D0-87FC101E1DE5}">
      <dsp:nvSpPr>
        <dsp:cNvPr id="0" name=""/>
        <dsp:cNvSpPr/>
      </dsp:nvSpPr>
      <dsp:spPr>
        <a:xfrm>
          <a:off x="574787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1. Introducción</a:t>
          </a:r>
        </a:p>
      </dsp:txBody>
      <dsp:txXfrm>
        <a:off x="574787" y="1192782"/>
        <a:ext cx="1488867" cy="595546"/>
      </dsp:txXfrm>
    </dsp:sp>
    <dsp:sp modelId="{EB110EEE-92DD-4C66-B4CE-8ABC26FB5019}">
      <dsp:nvSpPr>
        <dsp:cNvPr id="0" name=""/>
        <dsp:cNvSpPr/>
      </dsp:nvSpPr>
      <dsp:spPr>
        <a:xfrm>
          <a:off x="2614536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998292-C89E-4981-91BF-4FA22827C9FA}">
      <dsp:nvSpPr>
        <dsp:cNvPr id="0" name=""/>
        <dsp:cNvSpPr/>
      </dsp:nvSpPr>
      <dsp:spPr>
        <a:xfrm>
          <a:off x="2808088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6BB36-3650-4D4D-8BBC-14522D9BE804}">
      <dsp:nvSpPr>
        <dsp:cNvPr id="0" name=""/>
        <dsp:cNvSpPr/>
      </dsp:nvSpPr>
      <dsp:spPr>
        <a:xfrm>
          <a:off x="2324206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2. ¿Qué es un árbol binario?</a:t>
          </a:r>
        </a:p>
      </dsp:txBody>
      <dsp:txXfrm>
        <a:off x="2324206" y="1192782"/>
        <a:ext cx="1488867" cy="595546"/>
      </dsp:txXfrm>
    </dsp:sp>
    <dsp:sp modelId="{B88CBB65-AE35-47A4-9681-E451A32C7762}">
      <dsp:nvSpPr>
        <dsp:cNvPr id="0" name=""/>
        <dsp:cNvSpPr/>
      </dsp:nvSpPr>
      <dsp:spPr>
        <a:xfrm>
          <a:off x="4363954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A4743-75BA-45D9-A5DB-F49E22C76B3E}">
      <dsp:nvSpPr>
        <dsp:cNvPr id="0" name=""/>
        <dsp:cNvSpPr/>
      </dsp:nvSpPr>
      <dsp:spPr>
        <a:xfrm>
          <a:off x="4557507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496EFA-6A19-4389-84CA-12C2D1D67B27}">
      <dsp:nvSpPr>
        <dsp:cNvPr id="0" name=""/>
        <dsp:cNvSpPr/>
      </dsp:nvSpPr>
      <dsp:spPr>
        <a:xfrm>
          <a:off x="4073625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3. Tipos de recorrido</a:t>
          </a:r>
        </a:p>
      </dsp:txBody>
      <dsp:txXfrm>
        <a:off x="4073625" y="1192782"/>
        <a:ext cx="1488867" cy="595546"/>
      </dsp:txXfrm>
    </dsp:sp>
    <dsp:sp modelId="{CC861FC8-0642-4438-B9B7-89117000B34D}">
      <dsp:nvSpPr>
        <dsp:cNvPr id="0" name=""/>
        <dsp:cNvSpPr/>
      </dsp:nvSpPr>
      <dsp:spPr>
        <a:xfrm>
          <a:off x="6113373" y="1688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A2C085-0EA5-4CE1-8F92-AE454A407197}">
      <dsp:nvSpPr>
        <dsp:cNvPr id="0" name=""/>
        <dsp:cNvSpPr/>
      </dsp:nvSpPr>
      <dsp:spPr>
        <a:xfrm>
          <a:off x="6306926" y="195241"/>
          <a:ext cx="521103" cy="5211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5D2460-69F4-488F-92B5-23CA9756ED88}">
      <dsp:nvSpPr>
        <dsp:cNvPr id="0" name=""/>
        <dsp:cNvSpPr/>
      </dsp:nvSpPr>
      <dsp:spPr>
        <a:xfrm>
          <a:off x="5823044" y="1192782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4. Representación en Python</a:t>
          </a:r>
        </a:p>
      </dsp:txBody>
      <dsp:txXfrm>
        <a:off x="5823044" y="1192782"/>
        <a:ext cx="1488867" cy="595546"/>
      </dsp:txXfrm>
    </dsp:sp>
    <dsp:sp modelId="{009E35AE-7B9D-4988-B982-CC99E54872C7}">
      <dsp:nvSpPr>
        <dsp:cNvPr id="0" name=""/>
        <dsp:cNvSpPr/>
      </dsp:nvSpPr>
      <dsp:spPr>
        <a:xfrm>
          <a:off x="2614536" y="2160546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1E06C-84E1-4FB8-918B-1EB2CC796508}">
      <dsp:nvSpPr>
        <dsp:cNvPr id="0" name=""/>
        <dsp:cNvSpPr/>
      </dsp:nvSpPr>
      <dsp:spPr>
        <a:xfrm>
          <a:off x="2808088" y="2354099"/>
          <a:ext cx="521103" cy="5211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FCAD8-9037-4CB3-BA34-BC738D5287EE}">
      <dsp:nvSpPr>
        <dsp:cNvPr id="0" name=""/>
        <dsp:cNvSpPr/>
      </dsp:nvSpPr>
      <dsp:spPr>
        <a:xfrm>
          <a:off x="2324206" y="3351640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5. Aplicaciones</a:t>
          </a:r>
        </a:p>
      </dsp:txBody>
      <dsp:txXfrm>
        <a:off x="2324206" y="3351640"/>
        <a:ext cx="1488867" cy="595546"/>
      </dsp:txXfrm>
    </dsp:sp>
    <dsp:sp modelId="{179F8097-E59E-4615-8124-153F6D156DED}">
      <dsp:nvSpPr>
        <dsp:cNvPr id="0" name=""/>
        <dsp:cNvSpPr/>
      </dsp:nvSpPr>
      <dsp:spPr>
        <a:xfrm>
          <a:off x="4363954" y="2160546"/>
          <a:ext cx="908208" cy="90820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598B8-B360-49AB-ADE7-C6DEFEFAA7AB}">
      <dsp:nvSpPr>
        <dsp:cNvPr id="0" name=""/>
        <dsp:cNvSpPr/>
      </dsp:nvSpPr>
      <dsp:spPr>
        <a:xfrm>
          <a:off x="4557507" y="2354099"/>
          <a:ext cx="521103" cy="5211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CCC611-BBAE-4669-868E-9F0239A2C062}">
      <dsp:nvSpPr>
        <dsp:cNvPr id="0" name=""/>
        <dsp:cNvSpPr/>
      </dsp:nvSpPr>
      <dsp:spPr>
        <a:xfrm>
          <a:off x="4073625" y="3351640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6. Conclusiones</a:t>
          </a:r>
        </a:p>
      </dsp:txBody>
      <dsp:txXfrm>
        <a:off x="4073625" y="3351640"/>
        <a:ext cx="1488867" cy="5955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32741-022F-46F2-BAC6-1AD91E3A8906}">
      <dsp:nvSpPr>
        <dsp:cNvPr id="0" name=""/>
        <dsp:cNvSpPr/>
      </dsp:nvSpPr>
      <dsp:spPr>
        <a:xfrm>
          <a:off x="890763" y="973678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F3BCC-BC2C-410F-9F83-10E8D7BE083D}">
      <dsp:nvSpPr>
        <dsp:cNvPr id="0" name=""/>
        <dsp:cNvSpPr/>
      </dsp:nvSpPr>
      <dsp:spPr>
        <a:xfrm>
          <a:off x="291148" y="2255197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Elegimos el tema Árboles Binarios por su relevancia en programación.</a:t>
          </a:r>
        </a:p>
      </dsp:txBody>
      <dsp:txXfrm>
        <a:off x="291148" y="2255197"/>
        <a:ext cx="2180418" cy="720000"/>
      </dsp:txXfrm>
    </dsp:sp>
    <dsp:sp modelId="{BED0BB5A-D39F-49AE-8D2D-89C829EFCFAD}">
      <dsp:nvSpPr>
        <dsp:cNvPr id="0" name=""/>
        <dsp:cNvSpPr/>
      </dsp:nvSpPr>
      <dsp:spPr>
        <a:xfrm>
          <a:off x="3452755" y="973678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B2826-2963-44ED-9838-1774D30FAB88}">
      <dsp:nvSpPr>
        <dsp:cNvPr id="0" name=""/>
        <dsp:cNvSpPr/>
      </dsp:nvSpPr>
      <dsp:spPr>
        <a:xfrm>
          <a:off x="2853140" y="2255197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Permite organizar datos de manera jerárquica.</a:t>
          </a:r>
        </a:p>
      </dsp:txBody>
      <dsp:txXfrm>
        <a:off x="2853140" y="2255197"/>
        <a:ext cx="2180418" cy="720000"/>
      </dsp:txXfrm>
    </dsp:sp>
    <dsp:sp modelId="{552A2474-24E4-4FC4-A251-69367D89C9EA}">
      <dsp:nvSpPr>
        <dsp:cNvPr id="0" name=""/>
        <dsp:cNvSpPr/>
      </dsp:nvSpPr>
      <dsp:spPr>
        <a:xfrm>
          <a:off x="6014747" y="973678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1061B-1D75-419D-9D5D-65CD3EE4C0EF}">
      <dsp:nvSpPr>
        <dsp:cNvPr id="0" name=""/>
        <dsp:cNvSpPr/>
      </dsp:nvSpPr>
      <dsp:spPr>
        <a:xfrm>
          <a:off x="5415132" y="2255197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Es utilizado en algoritmos, búsquedas y estructuras de bases de datos.</a:t>
          </a:r>
        </a:p>
      </dsp:txBody>
      <dsp:txXfrm>
        <a:off x="5415132" y="2255197"/>
        <a:ext cx="2180418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1E8043-C429-4742-B291-176D55281425}">
      <dsp:nvSpPr>
        <dsp:cNvPr id="0" name=""/>
        <dsp:cNvSpPr/>
      </dsp:nvSpPr>
      <dsp:spPr>
        <a:xfrm>
          <a:off x="0" y="719478"/>
          <a:ext cx="788670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Estructura jerárquica de nodos.</a:t>
          </a:r>
        </a:p>
      </dsp:txBody>
      <dsp:txXfrm>
        <a:off x="28100" y="747578"/>
        <a:ext cx="7830500" cy="519439"/>
      </dsp:txXfrm>
    </dsp:sp>
    <dsp:sp modelId="{0F6395C7-EAF8-4292-A529-DDE0DC6165B6}">
      <dsp:nvSpPr>
        <dsp:cNvPr id="0" name=""/>
        <dsp:cNvSpPr/>
      </dsp:nvSpPr>
      <dsp:spPr>
        <a:xfrm>
          <a:off x="0" y="1364238"/>
          <a:ext cx="7886700" cy="57563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Cada nodo puede tener hasta dos hijos.</a:t>
          </a:r>
        </a:p>
      </dsp:txBody>
      <dsp:txXfrm>
        <a:off x="28100" y="1392338"/>
        <a:ext cx="7830500" cy="519439"/>
      </dsp:txXfrm>
    </dsp:sp>
    <dsp:sp modelId="{D831C123-499E-467B-82F2-D53BC0E101DD}">
      <dsp:nvSpPr>
        <dsp:cNvPr id="0" name=""/>
        <dsp:cNvSpPr/>
      </dsp:nvSpPr>
      <dsp:spPr>
        <a:xfrm>
          <a:off x="0" y="2008998"/>
          <a:ext cx="7886700" cy="57563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Tiene una raíz, hojas y subárboles.</a:t>
          </a:r>
        </a:p>
      </dsp:txBody>
      <dsp:txXfrm>
        <a:off x="28100" y="2037098"/>
        <a:ext cx="7830500" cy="519439"/>
      </dsp:txXfrm>
    </dsp:sp>
    <dsp:sp modelId="{432DB97F-A204-49F8-84A6-83E6F493DAD7}">
      <dsp:nvSpPr>
        <dsp:cNvPr id="0" name=""/>
        <dsp:cNvSpPr/>
      </dsp:nvSpPr>
      <dsp:spPr>
        <a:xfrm>
          <a:off x="0" y="2653757"/>
          <a:ext cx="7886700" cy="57563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Representación natural para decisiones y datos ordenados.</a:t>
          </a:r>
        </a:p>
      </dsp:txBody>
      <dsp:txXfrm>
        <a:off x="28100" y="2681857"/>
        <a:ext cx="7830500" cy="51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8756BD-1A04-4859-9257-557FE62355B3}">
      <dsp:nvSpPr>
        <dsp:cNvPr id="0" name=""/>
        <dsp:cNvSpPr/>
      </dsp:nvSpPr>
      <dsp:spPr>
        <a:xfrm>
          <a:off x="0" y="614897"/>
          <a:ext cx="78867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Preorden: Raíz – Izquierda – Derecha</a:t>
          </a:r>
        </a:p>
      </dsp:txBody>
      <dsp:txXfrm>
        <a:off x="30442" y="645339"/>
        <a:ext cx="7825816" cy="562726"/>
      </dsp:txXfrm>
    </dsp:sp>
    <dsp:sp modelId="{34227D29-22E1-439A-B707-8FF7D5DD4B4B}">
      <dsp:nvSpPr>
        <dsp:cNvPr id="0" name=""/>
        <dsp:cNvSpPr/>
      </dsp:nvSpPr>
      <dsp:spPr>
        <a:xfrm>
          <a:off x="0" y="1313388"/>
          <a:ext cx="7886700" cy="62361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Inorden: Izquierda – Raíz – Derecha</a:t>
          </a:r>
        </a:p>
      </dsp:txBody>
      <dsp:txXfrm>
        <a:off x="30442" y="1343830"/>
        <a:ext cx="7825816" cy="562726"/>
      </dsp:txXfrm>
    </dsp:sp>
    <dsp:sp modelId="{C5839FD7-EB2C-43D5-9A61-B4F44FAB1CF8}">
      <dsp:nvSpPr>
        <dsp:cNvPr id="0" name=""/>
        <dsp:cNvSpPr/>
      </dsp:nvSpPr>
      <dsp:spPr>
        <a:xfrm>
          <a:off x="0" y="2011878"/>
          <a:ext cx="7886700" cy="62361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• Postorden: Izquierda – Derecha – Raíz</a:t>
          </a:r>
        </a:p>
      </dsp:txBody>
      <dsp:txXfrm>
        <a:off x="30442" y="2042320"/>
        <a:ext cx="7825816" cy="562726"/>
      </dsp:txXfrm>
    </dsp:sp>
    <dsp:sp modelId="{03E2182F-5475-4B36-9F77-716256A17AA4}">
      <dsp:nvSpPr>
        <dsp:cNvPr id="0" name=""/>
        <dsp:cNvSpPr/>
      </dsp:nvSpPr>
      <dsp:spPr>
        <a:xfrm>
          <a:off x="0" y="2710368"/>
          <a:ext cx="7886700" cy="62361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Cada uno sirve para explorar el árbol de distintas formas.</a:t>
          </a:r>
        </a:p>
      </dsp:txBody>
      <dsp:txXfrm>
        <a:off x="30442" y="2740810"/>
        <a:ext cx="7825816" cy="5627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3E572-0BA3-4C2C-94B7-AB8E64B92291}">
      <dsp:nvSpPr>
        <dsp:cNvPr id="0" name=""/>
        <dsp:cNvSpPr/>
      </dsp:nvSpPr>
      <dsp:spPr>
        <a:xfrm>
          <a:off x="1009209" y="594937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C752C-E71C-43F3-BE86-97DDD4D9794B}">
      <dsp:nvSpPr>
        <dsp:cNvPr id="0" name=""/>
        <dsp:cNvSpPr/>
      </dsp:nvSpPr>
      <dsp:spPr>
        <a:xfrm>
          <a:off x="16115" y="2633938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Usamos</a:t>
          </a:r>
          <a:r>
            <a:rPr lang="en-US" sz="1500" kern="1200" dirty="0"/>
            <a:t> </a:t>
          </a:r>
          <a:r>
            <a:rPr lang="en-US" sz="1500" kern="1200" dirty="0" err="1"/>
            <a:t>listas</a:t>
          </a:r>
          <a:r>
            <a:rPr lang="en-US" sz="1500" kern="1200" dirty="0"/>
            <a:t> para </a:t>
          </a:r>
          <a:r>
            <a:rPr lang="en-US" sz="1500" kern="1200" dirty="0" err="1"/>
            <a:t>representar</a:t>
          </a:r>
          <a:r>
            <a:rPr lang="en-US" sz="1500" kern="1200" dirty="0"/>
            <a:t> </a:t>
          </a:r>
          <a:r>
            <a:rPr lang="en-US" sz="1500" kern="1200" dirty="0" err="1"/>
            <a:t>nodos</a:t>
          </a:r>
          <a:r>
            <a:rPr lang="en-US" sz="1500" kern="1200" dirty="0"/>
            <a:t>:</a:t>
          </a:r>
          <a:r>
            <a:rPr lang="es-MX" sz="1500" kern="1200" dirty="0"/>
            <a:t>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[</a:t>
          </a:r>
          <a:r>
            <a:rPr lang="en-US" sz="1500" kern="1200" dirty="0" err="1"/>
            <a:t>nodo</a:t>
          </a:r>
          <a:r>
            <a:rPr lang="en-US" sz="1500" kern="1200" dirty="0"/>
            <a:t>, </a:t>
          </a:r>
          <a:r>
            <a:rPr lang="en-US" sz="1500" kern="1200" dirty="0" err="1"/>
            <a:t>subárbol_izquierdo</a:t>
          </a:r>
          <a:r>
            <a:rPr lang="en-US" sz="1500" kern="1200" dirty="0"/>
            <a:t>, </a:t>
          </a:r>
          <a:r>
            <a:rPr lang="en-US" sz="1500" kern="1200" dirty="0" err="1"/>
            <a:t>subárbol_derecho</a:t>
          </a:r>
          <a:r>
            <a:rPr lang="en-US" sz="1500" kern="1200" dirty="0"/>
            <a:t>]</a:t>
          </a:r>
        </a:p>
      </dsp:txBody>
      <dsp:txXfrm>
        <a:off x="16115" y="2633938"/>
        <a:ext cx="3611250" cy="720000"/>
      </dsp:txXfrm>
    </dsp:sp>
    <dsp:sp modelId="{0425F569-EEB3-40BF-B1D6-0C383D01EA28}">
      <dsp:nvSpPr>
        <dsp:cNvPr id="0" name=""/>
        <dsp:cNvSpPr/>
      </dsp:nvSpPr>
      <dsp:spPr>
        <a:xfrm>
          <a:off x="5252428" y="594937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FF57E-3BBF-4454-8FB4-5061E8BE8096}">
      <dsp:nvSpPr>
        <dsp:cNvPr id="0" name=""/>
        <dsp:cNvSpPr/>
      </dsp:nvSpPr>
      <dsp:spPr>
        <a:xfrm>
          <a:off x="4259334" y="2633938"/>
          <a:ext cx="361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Ejemplo:</a:t>
          </a:r>
          <a:r>
            <a:rPr lang="es-MX" sz="1500" kern="1200"/>
            <a:t> </a:t>
          </a:r>
          <a:r>
            <a:rPr lang="en-US" sz="1500" kern="1200"/>
            <a:t>['A', ['B', [], []], ['C', [], []]]</a:t>
          </a:r>
        </a:p>
      </dsp:txBody>
      <dsp:txXfrm>
        <a:off x="4259334" y="2633938"/>
        <a:ext cx="36112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A81BE-C4D5-4D6F-B624-757F794A34DF}">
      <dsp:nvSpPr>
        <dsp:cNvPr id="0" name=""/>
        <dsp:cNvSpPr/>
      </dsp:nvSpPr>
      <dsp:spPr>
        <a:xfrm>
          <a:off x="0" y="2763"/>
          <a:ext cx="788670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Bases de datos jerárquicas</a:t>
          </a:r>
        </a:p>
      </dsp:txBody>
      <dsp:txXfrm>
        <a:off x="35125" y="37888"/>
        <a:ext cx="7816450" cy="649299"/>
      </dsp:txXfrm>
    </dsp:sp>
    <dsp:sp modelId="{9B58A7CE-CBEC-49EB-B188-FD8431BA738C}">
      <dsp:nvSpPr>
        <dsp:cNvPr id="0" name=""/>
        <dsp:cNvSpPr/>
      </dsp:nvSpPr>
      <dsp:spPr>
        <a:xfrm>
          <a:off x="0" y="808713"/>
          <a:ext cx="7886700" cy="719549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Algoritmos de búsqueda binaria</a:t>
          </a:r>
        </a:p>
      </dsp:txBody>
      <dsp:txXfrm>
        <a:off x="35125" y="843838"/>
        <a:ext cx="7816450" cy="649299"/>
      </dsp:txXfrm>
    </dsp:sp>
    <dsp:sp modelId="{BEB0F808-2D79-4F1A-8A59-4F8F132E54CD}">
      <dsp:nvSpPr>
        <dsp:cNvPr id="0" name=""/>
        <dsp:cNvSpPr/>
      </dsp:nvSpPr>
      <dsp:spPr>
        <a:xfrm>
          <a:off x="0" y="1614662"/>
          <a:ext cx="7886700" cy="71954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Representación de expresiones matemáticas</a:t>
          </a:r>
        </a:p>
      </dsp:txBody>
      <dsp:txXfrm>
        <a:off x="35125" y="1649787"/>
        <a:ext cx="7816450" cy="649299"/>
      </dsp:txXfrm>
    </dsp:sp>
    <dsp:sp modelId="{6888434D-1026-41A8-966A-7F73DDCFB16B}">
      <dsp:nvSpPr>
        <dsp:cNvPr id="0" name=""/>
        <dsp:cNvSpPr/>
      </dsp:nvSpPr>
      <dsp:spPr>
        <a:xfrm>
          <a:off x="0" y="2420613"/>
          <a:ext cx="7886700" cy="719549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Árboles de decisión en IA</a:t>
          </a:r>
        </a:p>
      </dsp:txBody>
      <dsp:txXfrm>
        <a:off x="35125" y="2455738"/>
        <a:ext cx="7816450" cy="649299"/>
      </dsp:txXfrm>
    </dsp:sp>
    <dsp:sp modelId="{F7B81345-CD9F-4B99-B1FC-776E3C238E61}">
      <dsp:nvSpPr>
        <dsp:cNvPr id="0" name=""/>
        <dsp:cNvSpPr/>
      </dsp:nvSpPr>
      <dsp:spPr>
        <a:xfrm>
          <a:off x="0" y="3226563"/>
          <a:ext cx="7886700" cy="71954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Indexación en sistemas de archivos</a:t>
          </a:r>
        </a:p>
      </dsp:txBody>
      <dsp:txXfrm>
        <a:off x="35125" y="3261688"/>
        <a:ext cx="7816450" cy="6492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38E56B-875D-4B08-939E-C4AE9E5D23C5}">
      <dsp:nvSpPr>
        <dsp:cNvPr id="0" name=""/>
        <dsp:cNvSpPr/>
      </dsp:nvSpPr>
      <dsp:spPr>
        <a:xfrm>
          <a:off x="0" y="771767"/>
          <a:ext cx="7886700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Aprendimos a construir árboles binarios desde cero.</a:t>
          </a:r>
        </a:p>
      </dsp:txBody>
      <dsp:txXfrm>
        <a:off x="26930" y="798697"/>
        <a:ext cx="7832840" cy="497795"/>
      </dsp:txXfrm>
    </dsp:sp>
    <dsp:sp modelId="{B0735A4A-38B1-4F4E-9402-8949769AFE5A}">
      <dsp:nvSpPr>
        <dsp:cNvPr id="0" name=""/>
        <dsp:cNvSpPr/>
      </dsp:nvSpPr>
      <dsp:spPr>
        <a:xfrm>
          <a:off x="0" y="1389662"/>
          <a:ext cx="7886700" cy="55165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Comprendimos la lógica de sus recorridos.</a:t>
          </a:r>
        </a:p>
      </dsp:txBody>
      <dsp:txXfrm>
        <a:off x="26930" y="1416592"/>
        <a:ext cx="7832840" cy="497795"/>
      </dsp:txXfrm>
    </dsp:sp>
    <dsp:sp modelId="{9D6BD095-CD91-45D7-A99E-6B9EB80B8478}">
      <dsp:nvSpPr>
        <dsp:cNvPr id="0" name=""/>
        <dsp:cNvSpPr/>
      </dsp:nvSpPr>
      <dsp:spPr>
        <a:xfrm>
          <a:off x="0" y="2007558"/>
          <a:ext cx="7886700" cy="55165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Usamos listas en lugar de clases para facilitar la comprensión.</a:t>
          </a:r>
        </a:p>
      </dsp:txBody>
      <dsp:txXfrm>
        <a:off x="26930" y="2034488"/>
        <a:ext cx="7832840" cy="497795"/>
      </dsp:txXfrm>
    </dsp:sp>
    <dsp:sp modelId="{DE0BDC5B-D67D-4174-B0DD-07011BA0D8BD}">
      <dsp:nvSpPr>
        <dsp:cNvPr id="0" name=""/>
        <dsp:cNvSpPr/>
      </dsp:nvSpPr>
      <dsp:spPr>
        <a:xfrm>
          <a:off x="0" y="2625453"/>
          <a:ext cx="7886700" cy="55165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Pudimos dividir tareas y trabajar en equipo con éxito.</a:t>
          </a:r>
        </a:p>
      </dsp:txBody>
      <dsp:txXfrm>
        <a:off x="26930" y="2652383"/>
        <a:ext cx="7832840" cy="49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AR" sz="4000" dirty="0"/>
              <a:t>Trabajo Integrador – Programación 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214283-BEA3-84B9-344D-FEFED5EB1A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814671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 sz="4700"/>
              <a:t>Índice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55DC59-5B1D-E702-7E6A-4466F40F70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3454206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 sz="4700"/>
              <a:t>Introducción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C93A2B-1C68-BCAC-178D-1EBD6D9A3F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844753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MX" sz="4700"/>
              <a:t>¿Qué es un árbol binario?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15707D-C5E6-8B37-B41C-3B530C0372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7704416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 sz="4700"/>
              <a:t>Tipos de recorrido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0EC2DE-4904-CA42-7237-84FFB46C1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0780399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 sz="4700"/>
              <a:t>Representación en Python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C0CD0EF-D730-F974-FC2B-7514768780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7853232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 sz="4700"/>
              <a:t>Aplicaciones de los árboles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F04F7B-CD52-41A4-CEB3-D31D46BDA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77230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s-AR" sz="4700"/>
              <a:t>Conclusiones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13A8F2-D067-2907-72E8-DA7CAABED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8889708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260</Words>
  <Application>Microsoft Office PowerPoint</Application>
  <PresentationFormat>Presentación en pantalla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Trabajo Integrador – Programación I</vt:lpstr>
      <vt:lpstr>Índice</vt:lpstr>
      <vt:lpstr>Introducción</vt:lpstr>
      <vt:lpstr>¿Qué es un árbol binario?</vt:lpstr>
      <vt:lpstr>Tipos de recorrido</vt:lpstr>
      <vt:lpstr>Representación en Python</vt:lpstr>
      <vt:lpstr>Aplicaciones de los árboles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Alex Pereyra</cp:lastModifiedBy>
  <cp:revision>1</cp:revision>
  <dcterms:created xsi:type="dcterms:W3CDTF">2013-01-27T09:14:16Z</dcterms:created>
  <dcterms:modified xsi:type="dcterms:W3CDTF">2025-06-07T21:52:39Z</dcterms:modified>
  <cp:category/>
</cp:coreProperties>
</file>