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94570-FA0F-4A05-87B0-118943351580}" v="718" dt="2021-12-13T20:08:34.558"/>
    <p1510:client id="{11377A60-F694-41C4-97BE-29DD1EB85B05}" v="1304" dt="2021-12-13T20:08:34.051"/>
    <p1510:client id="{3E14B9EA-0CA0-4D7E-9AB2-AEB6F3D995EE}" v="354" dt="2021-12-13T20:08:03.738"/>
    <p1510:client id="{E1FA5A9E-7156-4B2C-8D0D-3BA2C3162D98}" v="84" dt="2021-12-13T19:41:47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Nave da Costa" userId="S::201700038@estudantes.ips.pt::6d195c01-3006-4c67-99f5-6ea230b08032" providerId="AD" clId="Web-{0FA94570-FA0F-4A05-87B0-118943351580}"/>
    <pc:docChg chg="addSld modSld sldOrd">
      <pc:chgData name="Rodrigo Nave da Costa" userId="S::201700038@estudantes.ips.pt::6d195c01-3006-4c67-99f5-6ea230b08032" providerId="AD" clId="Web-{0FA94570-FA0F-4A05-87B0-118943351580}" dt="2021-12-13T20:08:34.558" v="718" actId="20577"/>
      <pc:docMkLst>
        <pc:docMk/>
      </pc:docMkLst>
      <pc:sldChg chg="new">
        <pc:chgData name="Rodrigo Nave da Costa" userId="S::201700038@estudantes.ips.pt::6d195c01-3006-4c67-99f5-6ea230b08032" providerId="AD" clId="Web-{0FA94570-FA0F-4A05-87B0-118943351580}" dt="2021-12-13T19:23:37.309" v="0"/>
        <pc:sldMkLst>
          <pc:docMk/>
          <pc:sldMk cId="2063685277" sldId="257"/>
        </pc:sldMkLst>
      </pc:sldChg>
      <pc:sldChg chg="modSp new">
        <pc:chgData name="Rodrigo Nave da Costa" userId="S::201700038@estudantes.ips.pt::6d195c01-3006-4c67-99f5-6ea230b08032" providerId="AD" clId="Web-{0FA94570-FA0F-4A05-87B0-118943351580}" dt="2021-12-13T19:35:20.864" v="337" actId="20577"/>
        <pc:sldMkLst>
          <pc:docMk/>
          <pc:sldMk cId="3877032954" sldId="258"/>
        </pc:sldMkLst>
        <pc:spChg chg="mod">
          <ac:chgData name="Rodrigo Nave da Costa" userId="S::201700038@estudantes.ips.pt::6d195c01-3006-4c67-99f5-6ea230b08032" providerId="AD" clId="Web-{0FA94570-FA0F-4A05-87B0-118943351580}" dt="2021-12-13T19:35:20.864" v="337" actId="20577"/>
          <ac:spMkLst>
            <pc:docMk/>
            <pc:sldMk cId="3877032954" sldId="258"/>
            <ac:spMk id="3" creationId="{535096F6-FAFD-4558-BE10-829720B54143}"/>
          </ac:spMkLst>
        </pc:spChg>
      </pc:sldChg>
      <pc:sldChg chg="addSp modSp new">
        <pc:chgData name="Rodrigo Nave da Costa" userId="S::201700038@estudantes.ips.pt::6d195c01-3006-4c67-99f5-6ea230b08032" providerId="AD" clId="Web-{0FA94570-FA0F-4A05-87B0-118943351580}" dt="2021-12-13T19:52:37.110" v="651" actId="20577"/>
        <pc:sldMkLst>
          <pc:docMk/>
          <pc:sldMk cId="1319540446" sldId="259"/>
        </pc:sldMkLst>
        <pc:spChg chg="mod">
          <ac:chgData name="Rodrigo Nave da Costa" userId="S::201700038@estudantes.ips.pt::6d195c01-3006-4c67-99f5-6ea230b08032" providerId="AD" clId="Web-{0FA94570-FA0F-4A05-87B0-118943351580}" dt="2021-12-13T19:26:57.304" v="34" actId="20577"/>
          <ac:spMkLst>
            <pc:docMk/>
            <pc:sldMk cId="1319540446" sldId="259"/>
            <ac:spMk id="2" creationId="{EF052130-C46B-4AB2-B2E4-8BD6F4522B9F}"/>
          </ac:spMkLst>
        </pc:spChg>
        <pc:spChg chg="mod">
          <ac:chgData name="Rodrigo Nave da Costa" userId="S::201700038@estudantes.ips.pt::6d195c01-3006-4c67-99f5-6ea230b08032" providerId="AD" clId="Web-{0FA94570-FA0F-4A05-87B0-118943351580}" dt="2021-12-13T19:52:37.110" v="651" actId="20577"/>
          <ac:spMkLst>
            <pc:docMk/>
            <pc:sldMk cId="1319540446" sldId="259"/>
            <ac:spMk id="3" creationId="{F1F3D671-2540-4543-B799-DE3C3D9A7B23}"/>
          </ac:spMkLst>
        </pc:spChg>
        <pc:picChg chg="add mod">
          <ac:chgData name="Rodrigo Nave da Costa" userId="S::201700038@estudantes.ips.pt::6d195c01-3006-4c67-99f5-6ea230b08032" providerId="AD" clId="Web-{0FA94570-FA0F-4A05-87B0-118943351580}" dt="2021-12-13T19:48:02.665" v="529" actId="1076"/>
          <ac:picMkLst>
            <pc:docMk/>
            <pc:sldMk cId="1319540446" sldId="259"/>
            <ac:picMk id="4" creationId="{28BC3D95-8F54-44AF-AD6A-B509017C0E56}"/>
          </ac:picMkLst>
        </pc:picChg>
      </pc:sldChg>
      <pc:sldChg chg="modSp new">
        <pc:chgData name="Rodrigo Nave da Costa" userId="S::201700038@estudantes.ips.pt::6d195c01-3006-4c67-99f5-6ea230b08032" providerId="AD" clId="Web-{0FA94570-FA0F-4A05-87B0-118943351580}" dt="2021-12-13T19:27:03.101" v="35" actId="20577"/>
        <pc:sldMkLst>
          <pc:docMk/>
          <pc:sldMk cId="388509800" sldId="260"/>
        </pc:sldMkLst>
        <pc:spChg chg="mod">
          <ac:chgData name="Rodrigo Nave da Costa" userId="S::201700038@estudantes.ips.pt::6d195c01-3006-4c67-99f5-6ea230b08032" providerId="AD" clId="Web-{0FA94570-FA0F-4A05-87B0-118943351580}" dt="2021-12-13T19:27:03.101" v="35" actId="20577"/>
          <ac:spMkLst>
            <pc:docMk/>
            <pc:sldMk cId="388509800" sldId="260"/>
            <ac:spMk id="2" creationId="{139E973F-103B-41CA-BE8D-D20A96CD830A}"/>
          </ac:spMkLst>
        </pc:spChg>
      </pc:sldChg>
      <pc:sldChg chg="addSp modSp new">
        <pc:chgData name="Rodrigo Nave da Costa" userId="S::201700038@estudantes.ips.pt::6d195c01-3006-4c67-99f5-6ea230b08032" providerId="AD" clId="Web-{0FA94570-FA0F-4A05-87B0-118943351580}" dt="2021-12-13T19:46:01.162" v="525" actId="14100"/>
        <pc:sldMkLst>
          <pc:docMk/>
          <pc:sldMk cId="2857071843" sldId="261"/>
        </pc:sldMkLst>
        <pc:spChg chg="mod">
          <ac:chgData name="Rodrigo Nave da Costa" userId="S::201700038@estudantes.ips.pt::6d195c01-3006-4c67-99f5-6ea230b08032" providerId="AD" clId="Web-{0FA94570-FA0F-4A05-87B0-118943351580}" dt="2021-12-13T19:27:08.069" v="36" actId="20577"/>
          <ac:spMkLst>
            <pc:docMk/>
            <pc:sldMk cId="2857071843" sldId="261"/>
            <ac:spMk id="2" creationId="{2F2ED26A-9489-41FF-B386-AD9350313AE9}"/>
          </ac:spMkLst>
        </pc:spChg>
        <pc:picChg chg="add mod">
          <ac:chgData name="Rodrigo Nave da Costa" userId="S::201700038@estudantes.ips.pt::6d195c01-3006-4c67-99f5-6ea230b08032" providerId="AD" clId="Web-{0FA94570-FA0F-4A05-87B0-118943351580}" dt="2021-12-13T19:46:01.162" v="525" actId="14100"/>
          <ac:picMkLst>
            <pc:docMk/>
            <pc:sldMk cId="2857071843" sldId="261"/>
            <ac:picMk id="4" creationId="{A51B5F53-A74B-4812-986E-ABFFD350CC08}"/>
          </ac:picMkLst>
        </pc:picChg>
      </pc:sldChg>
      <pc:sldChg chg="delSp modSp new ord">
        <pc:chgData name="Rodrigo Nave da Costa" userId="S::201700038@estudantes.ips.pt::6d195c01-3006-4c67-99f5-6ea230b08032" providerId="AD" clId="Web-{0FA94570-FA0F-4A05-87B0-118943351580}" dt="2021-12-13T20:08:34.558" v="718" actId="20577"/>
        <pc:sldMkLst>
          <pc:docMk/>
          <pc:sldMk cId="4192224429" sldId="263"/>
        </pc:sldMkLst>
        <pc:spChg chg="del">
          <ac:chgData name="Rodrigo Nave da Costa" userId="S::201700038@estudantes.ips.pt::6d195c01-3006-4c67-99f5-6ea230b08032" providerId="AD" clId="Web-{0FA94570-FA0F-4A05-87B0-118943351580}" dt="2021-12-13T20:08:21.854" v="714"/>
          <ac:spMkLst>
            <pc:docMk/>
            <pc:sldMk cId="4192224429" sldId="263"/>
            <ac:spMk id="2" creationId="{CA160283-179B-4FB3-A6E9-41D16F7DE930}"/>
          </ac:spMkLst>
        </pc:spChg>
        <pc:spChg chg="mod">
          <ac:chgData name="Rodrigo Nave da Costa" userId="S::201700038@estudantes.ips.pt::6d195c01-3006-4c67-99f5-6ea230b08032" providerId="AD" clId="Web-{0FA94570-FA0F-4A05-87B0-118943351580}" dt="2021-12-13T20:08:34.558" v="718" actId="20577"/>
          <ac:spMkLst>
            <pc:docMk/>
            <pc:sldMk cId="4192224429" sldId="263"/>
            <ac:spMk id="3" creationId="{51F73FFC-DFDB-48B2-B06E-CDEAAE208A01}"/>
          </ac:spMkLst>
        </pc:spChg>
      </pc:sldChg>
    </pc:docChg>
  </pc:docChgLst>
  <pc:docChgLst>
    <pc:chgData name="Diogo António Bettencourt Santos Félix" userId="S::201902184@estudantes.ips.pt::d5b5ff9b-05f8-4790-ae56-54e1a8878e3a" providerId="AD" clId="Web-{3E14B9EA-0CA0-4D7E-9AB2-AEB6F3D995EE}"/>
    <pc:docChg chg="modSld">
      <pc:chgData name="Diogo António Bettencourt Santos Félix" userId="S::201902184@estudantes.ips.pt::d5b5ff9b-05f8-4790-ae56-54e1a8878e3a" providerId="AD" clId="Web-{3E14B9EA-0CA0-4D7E-9AB2-AEB6F3D995EE}" dt="2021-12-13T20:08:02.894" v="352" actId="20577"/>
      <pc:docMkLst>
        <pc:docMk/>
      </pc:docMkLst>
      <pc:sldChg chg="modSp">
        <pc:chgData name="Diogo António Bettencourt Santos Félix" userId="S::201902184@estudantes.ips.pt::d5b5ff9b-05f8-4790-ae56-54e1a8878e3a" providerId="AD" clId="Web-{3E14B9EA-0CA0-4D7E-9AB2-AEB6F3D995EE}" dt="2021-12-13T20:02:16.416" v="342" actId="20577"/>
        <pc:sldMkLst>
          <pc:docMk/>
          <pc:sldMk cId="2857071843" sldId="261"/>
        </pc:sldMkLst>
        <pc:spChg chg="mod">
          <ac:chgData name="Diogo António Bettencourt Santos Félix" userId="S::201902184@estudantes.ips.pt::d5b5ff9b-05f8-4790-ae56-54e1a8878e3a" providerId="AD" clId="Web-{3E14B9EA-0CA0-4D7E-9AB2-AEB6F3D995EE}" dt="2021-12-13T20:02:16.416" v="342" actId="20577"/>
          <ac:spMkLst>
            <pc:docMk/>
            <pc:sldMk cId="2857071843" sldId="261"/>
            <ac:spMk id="2" creationId="{2F2ED26A-9489-41FF-B386-AD9350313AE9}"/>
          </ac:spMkLst>
        </pc:spChg>
        <pc:spChg chg="mod">
          <ac:chgData name="Diogo António Bettencourt Santos Félix" userId="S::201902184@estudantes.ips.pt::d5b5ff9b-05f8-4790-ae56-54e1a8878e3a" providerId="AD" clId="Web-{3E14B9EA-0CA0-4D7E-9AB2-AEB6F3D995EE}" dt="2021-12-13T19:56:35.078" v="338" actId="20577"/>
          <ac:spMkLst>
            <pc:docMk/>
            <pc:sldMk cId="2857071843" sldId="261"/>
            <ac:spMk id="3" creationId="{1CB7F559-97D6-43DF-9F1B-824842D801E4}"/>
          </ac:spMkLst>
        </pc:spChg>
        <pc:picChg chg="mod">
          <ac:chgData name="Diogo António Bettencourt Santos Félix" userId="S::201902184@estudantes.ips.pt::d5b5ff9b-05f8-4790-ae56-54e1a8878e3a" providerId="AD" clId="Web-{3E14B9EA-0CA0-4D7E-9AB2-AEB6F3D995EE}" dt="2021-12-13T19:56:38.922" v="341" actId="1076"/>
          <ac:picMkLst>
            <pc:docMk/>
            <pc:sldMk cId="2857071843" sldId="261"/>
            <ac:picMk id="4" creationId="{A51B5F53-A74B-4812-986E-ABFFD350CC08}"/>
          </ac:picMkLst>
        </pc:picChg>
      </pc:sldChg>
      <pc:sldChg chg="modSp">
        <pc:chgData name="Diogo António Bettencourt Santos Félix" userId="S::201902184@estudantes.ips.pt::d5b5ff9b-05f8-4790-ae56-54e1a8878e3a" providerId="AD" clId="Web-{3E14B9EA-0CA0-4D7E-9AB2-AEB6F3D995EE}" dt="2021-12-13T20:08:02.894" v="352" actId="20577"/>
        <pc:sldMkLst>
          <pc:docMk/>
          <pc:sldMk cId="4192224429" sldId="263"/>
        </pc:sldMkLst>
        <pc:spChg chg="mod">
          <ac:chgData name="Diogo António Bettencourt Santos Félix" userId="S::201902184@estudantes.ips.pt::d5b5ff9b-05f8-4790-ae56-54e1a8878e3a" providerId="AD" clId="Web-{3E14B9EA-0CA0-4D7E-9AB2-AEB6F3D995EE}" dt="2021-12-13T20:08:02.894" v="352" actId="20577"/>
          <ac:spMkLst>
            <pc:docMk/>
            <pc:sldMk cId="4192224429" sldId="263"/>
            <ac:spMk id="3" creationId="{51F73FFC-DFDB-48B2-B06E-CDEAAE208A01}"/>
          </ac:spMkLst>
        </pc:spChg>
      </pc:sldChg>
    </pc:docChg>
  </pc:docChgLst>
  <pc:docChgLst>
    <pc:chgData name="Bernardo Serra Mota" userId="S::201900947@estudantes.ips.pt::9269b0c3-4610-403e-9bc5-aedbace0a07b" providerId="AD" clId="Web-{11377A60-F694-41C4-97BE-29DD1EB85B05}"/>
    <pc:docChg chg="addSld delSld modSld addMainMaster delMainMaster">
      <pc:chgData name="Bernardo Serra Mota" userId="S::201900947@estudantes.ips.pt::9269b0c3-4610-403e-9bc5-aedbace0a07b" providerId="AD" clId="Web-{11377A60-F694-41C4-97BE-29DD1EB85B05}" dt="2021-12-13T20:09:38.114" v="1303"/>
      <pc:docMkLst>
        <pc:docMk/>
      </pc:docMkLst>
      <pc:sldChg chg="del">
        <pc:chgData name="Bernardo Serra Mota" userId="S::201900947@estudantes.ips.pt::9269b0c3-4610-403e-9bc5-aedbace0a07b" providerId="AD" clId="Web-{11377A60-F694-41C4-97BE-29DD1EB85B05}" dt="2021-12-13T20:04:32.231" v="1066"/>
        <pc:sldMkLst>
          <pc:docMk/>
          <pc:sldMk cId="109857222" sldId="256"/>
        </pc:sldMkLst>
      </pc:sldChg>
      <pc:sldChg chg="addSp delSp modSp mod setBg modClrScheme delDesignElem chgLayout">
        <pc:chgData name="Bernardo Serra Mota" userId="S::201900947@estudantes.ips.pt::9269b0c3-4610-403e-9bc5-aedbace0a07b" providerId="AD" clId="Web-{11377A60-F694-41C4-97BE-29DD1EB85B05}" dt="2021-12-13T20:09:15.911" v="1300"/>
        <pc:sldMkLst>
          <pc:docMk/>
          <pc:sldMk cId="2063685277" sldId="257"/>
        </pc:sldMkLst>
        <pc:spChg chg="mod ord">
          <ac:chgData name="Bernardo Serra Mota" userId="S::201900947@estudantes.ips.pt::9269b0c3-4610-403e-9bc5-aedbace0a07b" providerId="AD" clId="Web-{11377A60-F694-41C4-97BE-29DD1EB85B05}" dt="2021-12-13T20:09:15.911" v="1300"/>
          <ac:spMkLst>
            <pc:docMk/>
            <pc:sldMk cId="2063685277" sldId="257"/>
            <ac:spMk id="2" creationId="{990E3A2A-9696-489B-8C3C-F5A2412D233D}"/>
          </ac:spMkLst>
        </pc:spChg>
        <pc:spChg chg="mod ord">
          <ac:chgData name="Bernardo Serra Mota" userId="S::201900947@estudantes.ips.pt::9269b0c3-4610-403e-9bc5-aedbace0a07b" providerId="AD" clId="Web-{11377A60-F694-41C4-97BE-29DD1EB85B05}" dt="2021-12-13T20:09:15.911" v="1300"/>
          <ac:spMkLst>
            <pc:docMk/>
            <pc:sldMk cId="2063685277" sldId="257"/>
            <ac:spMk id="3" creationId="{DB83EE67-549B-45E6-9F58-EA6BCD8D4BE5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8:34.051" v="1297"/>
          <ac:spMkLst>
            <pc:docMk/>
            <pc:sldMk cId="2063685277" sldId="257"/>
            <ac:spMk id="5" creationId="{46D6306C-ED4F-4AAE-B4A5-EEA6AFAD726E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8:34.051" v="1297"/>
          <ac:spMkLst>
            <pc:docMk/>
            <pc:sldMk cId="2063685277" sldId="257"/>
            <ac:spMk id="6" creationId="{0EC5361D-F897-4856-B945-0455A365EB24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8:34.051" v="1297"/>
          <ac:spMkLst>
            <pc:docMk/>
            <pc:sldMk cId="2063685277" sldId="257"/>
            <ac:spMk id="7" creationId="{4508C0C5-2268-42B5-B3C8-4D0899E05F8C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19:57:52.880" v="1022"/>
          <ac:spMkLst>
            <pc:docMk/>
            <pc:sldMk cId="2063685277" sldId="257"/>
            <ac:spMk id="8" creationId="{907EF6B7-1338-4443-8C46-6A318D952DFD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9:15.911" v="1300"/>
          <ac:spMkLst>
            <pc:docMk/>
            <pc:sldMk cId="2063685277" sldId="257"/>
            <ac:spMk id="9" creationId="{3741B58E-3B65-4A01-A276-975AB2CF8A08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19:57:52.880" v="1022"/>
          <ac:spMkLst>
            <pc:docMk/>
            <pc:sldMk cId="2063685277" sldId="257"/>
            <ac:spMk id="10" creationId="{DAAE4CDD-124C-4DCF-9584-B6033B545DD5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9:15.911" v="1300"/>
          <ac:spMkLst>
            <pc:docMk/>
            <pc:sldMk cId="2063685277" sldId="257"/>
            <ac:spMk id="11" creationId="{7AAC67C3-831B-4AB1-A259-DFB839CAFAFC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19:57:52.880" v="1022"/>
          <ac:spMkLst>
            <pc:docMk/>
            <pc:sldMk cId="2063685277" sldId="257"/>
            <ac:spMk id="12" creationId="{081E4A58-353D-44AE-B2FC-2A74E2E400F7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9:15.911" v="1300"/>
          <ac:spMkLst>
            <pc:docMk/>
            <pc:sldMk cId="2063685277" sldId="257"/>
            <ac:spMk id="13" creationId="{054B3F04-9EAC-45C0-B3CE-0387EEA10A0C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8:34.051" v="1297"/>
          <ac:spMkLst>
            <pc:docMk/>
            <pc:sldMk cId="2063685277" sldId="257"/>
            <ac:spMk id="14" creationId="{141ACBDB-38F8-4B34-8183-BD95B4E55A62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8:34.051" v="1297"/>
          <ac:spMkLst>
            <pc:docMk/>
            <pc:sldMk cId="2063685277" sldId="257"/>
            <ac:spMk id="16" creationId="{DE00DB52-3455-4E2F-867B-A6D0516E175B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8:34.051" v="1297"/>
          <ac:spMkLst>
            <pc:docMk/>
            <pc:sldMk cId="2063685277" sldId="257"/>
            <ac:spMk id="18" creationId="{9E914C83-E0D8-4953-92D5-169D28CB43AE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8:34.051" v="1297"/>
          <ac:spMkLst>
            <pc:docMk/>
            <pc:sldMk cId="2063685277" sldId="257"/>
            <ac:spMk id="20" creationId="{3512E083-F550-46AF-8490-767ECFD00CB7}"/>
          </ac:spMkLst>
        </pc:spChg>
        <pc:picChg chg="add del mod">
          <ac:chgData name="Bernardo Serra Mota" userId="S::201900947@estudantes.ips.pt::9269b0c3-4610-403e-9bc5-aedbace0a07b" providerId="AD" clId="Web-{11377A60-F694-41C4-97BE-29DD1EB85B05}" dt="2021-12-13T19:56:51.723" v="1015"/>
          <ac:picMkLst>
            <pc:docMk/>
            <pc:sldMk cId="2063685277" sldId="257"/>
            <ac:picMk id="4" creationId="{284E3CAD-FD53-4ED1-9844-BD1E655A1B0C}"/>
          </ac:picMkLst>
        </pc:picChg>
      </pc:sldChg>
      <pc:sldChg chg="addSp delSp modSp mod setBg modClrScheme delDesignElem chgLayout">
        <pc:chgData name="Bernardo Serra Mota" userId="S::201900947@estudantes.ips.pt::9269b0c3-4610-403e-9bc5-aedbace0a07b" providerId="AD" clId="Web-{11377A60-F694-41C4-97BE-29DD1EB85B05}" dt="2021-12-13T20:09:03.833" v="1299"/>
        <pc:sldMkLst>
          <pc:docMk/>
          <pc:sldMk cId="3877032954" sldId="258"/>
        </pc:sldMkLst>
        <pc:spChg chg="mod ord">
          <ac:chgData name="Bernardo Serra Mota" userId="S::201900947@estudantes.ips.pt::9269b0c3-4610-403e-9bc5-aedbace0a07b" providerId="AD" clId="Web-{11377A60-F694-41C4-97BE-29DD1EB85B05}" dt="2021-12-13T20:09:03.833" v="1299"/>
          <ac:spMkLst>
            <pc:docMk/>
            <pc:sldMk cId="3877032954" sldId="258"/>
            <ac:spMk id="2" creationId="{0A271091-F00A-4531-9C3F-39D96EC1C89D}"/>
          </ac:spMkLst>
        </pc:spChg>
        <pc:spChg chg="mod ord">
          <ac:chgData name="Bernardo Serra Mota" userId="S::201900947@estudantes.ips.pt::9269b0c3-4610-403e-9bc5-aedbace0a07b" providerId="AD" clId="Web-{11377A60-F694-41C4-97BE-29DD1EB85B05}" dt="2021-12-13T20:09:03.833" v="1299"/>
          <ac:spMkLst>
            <pc:docMk/>
            <pc:sldMk cId="3877032954" sldId="258"/>
            <ac:spMk id="3" creationId="{535096F6-FAFD-4558-BE10-829720B54143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9:03.833" v="1299"/>
          <ac:spMkLst>
            <pc:docMk/>
            <pc:sldMk cId="3877032954" sldId="258"/>
            <ac:spMk id="6" creationId="{52ABB703-2B0E-4C3B-B4A2-F3973548E561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9:03.833" v="1299"/>
          <ac:spMkLst>
            <pc:docMk/>
            <pc:sldMk cId="3877032954" sldId="258"/>
            <ac:spMk id="8" creationId="{82A73093-4B9D-420D-B17E-52293703A1D4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8:34.051" v="1297"/>
          <ac:spMkLst>
            <pc:docMk/>
            <pc:sldMk cId="3877032954" sldId="258"/>
            <ac:spMk id="9" creationId="{2B566528-1B12-4246-9431-5C2D7D081168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9:03.833" v="1299"/>
          <ac:spMkLst>
            <pc:docMk/>
            <pc:sldMk cId="3877032954" sldId="258"/>
            <ac:spMk id="13" creationId="{E95DA498-D9A2-4DA9-B9DA-B3776E08CF7E}"/>
          </ac:spMkLst>
        </pc:spChg>
        <pc:grpChg chg="add del">
          <ac:chgData name="Bernardo Serra Mota" userId="S::201900947@estudantes.ips.pt::9269b0c3-4610-403e-9bc5-aedbace0a07b" providerId="AD" clId="Web-{11377A60-F694-41C4-97BE-29DD1EB85B05}" dt="2021-12-13T20:08:34.051" v="1297"/>
          <ac:grpSpMkLst>
            <pc:docMk/>
            <pc:sldMk cId="3877032954" sldId="258"/>
            <ac:grpSpMk id="11" creationId="{828A5161-06F1-46CF-8AD7-844680A59E13}"/>
          </ac:grpSpMkLst>
        </pc:grpChg>
        <pc:grpChg chg="add del">
          <ac:chgData name="Bernardo Serra Mota" userId="S::201900947@estudantes.ips.pt::9269b0c3-4610-403e-9bc5-aedbace0a07b" providerId="AD" clId="Web-{11377A60-F694-41C4-97BE-29DD1EB85B05}" dt="2021-12-13T20:08:34.051" v="1297"/>
          <ac:grpSpMkLst>
            <pc:docMk/>
            <pc:sldMk cId="3877032954" sldId="258"/>
            <ac:grpSpMk id="15" creationId="{5995D10D-E9C9-47DB-AE7E-801FEF38F5C9}"/>
          </ac:grpSpMkLst>
        </pc:grpChg>
        <pc:picChg chg="add mod">
          <ac:chgData name="Bernardo Serra Mota" userId="S::201900947@estudantes.ips.pt::9269b0c3-4610-403e-9bc5-aedbace0a07b" providerId="AD" clId="Web-{11377A60-F694-41C4-97BE-29DD1EB85B05}" dt="2021-12-13T20:09:03.833" v="1299"/>
          <ac:picMkLst>
            <pc:docMk/>
            <pc:sldMk cId="3877032954" sldId="258"/>
            <ac:picMk id="4" creationId="{08FD789A-4A1F-4CFF-A6F8-42E268B5F50A}"/>
          </ac:picMkLst>
        </pc:picChg>
        <pc:cxnChg chg="add">
          <ac:chgData name="Bernardo Serra Mota" userId="S::201900947@estudantes.ips.pt::9269b0c3-4610-403e-9bc5-aedbace0a07b" providerId="AD" clId="Web-{11377A60-F694-41C4-97BE-29DD1EB85B05}" dt="2021-12-13T20:09:03.833" v="1299"/>
          <ac:cxnSpMkLst>
            <pc:docMk/>
            <pc:sldMk cId="3877032954" sldId="258"/>
            <ac:cxnSpMk id="7" creationId="{9C21570E-E159-49A6-9891-FA397B7A92D3}"/>
          </ac:cxnSpMkLst>
        </pc:cxnChg>
      </pc:sldChg>
      <pc:sldChg chg="addSp delSp modSp mod setBg modClrScheme delDesignElem chgLayout">
        <pc:chgData name="Bernardo Serra Mota" userId="S::201900947@estudantes.ips.pt::9269b0c3-4610-403e-9bc5-aedbace0a07b" providerId="AD" clId="Web-{11377A60-F694-41C4-97BE-29DD1EB85B05}" dt="2021-12-13T20:09:23.161" v="1301"/>
        <pc:sldMkLst>
          <pc:docMk/>
          <pc:sldMk cId="1319540446" sldId="259"/>
        </pc:sldMkLst>
        <pc:spChg chg="mod ord">
          <ac:chgData name="Bernardo Serra Mota" userId="S::201900947@estudantes.ips.pt::9269b0c3-4610-403e-9bc5-aedbace0a07b" providerId="AD" clId="Web-{11377A60-F694-41C4-97BE-29DD1EB85B05}" dt="2021-12-13T20:09:23.161" v="1301"/>
          <ac:spMkLst>
            <pc:docMk/>
            <pc:sldMk cId="1319540446" sldId="259"/>
            <ac:spMk id="2" creationId="{EF052130-C46B-4AB2-B2E4-8BD6F4522B9F}"/>
          </ac:spMkLst>
        </pc:spChg>
        <pc:spChg chg="mod ord">
          <ac:chgData name="Bernardo Serra Mota" userId="S::201900947@estudantes.ips.pt::9269b0c3-4610-403e-9bc5-aedbace0a07b" providerId="AD" clId="Web-{11377A60-F694-41C4-97BE-29DD1EB85B05}" dt="2021-12-13T20:09:23.161" v="1301"/>
          <ac:spMkLst>
            <pc:docMk/>
            <pc:sldMk cId="1319540446" sldId="259"/>
            <ac:spMk id="3" creationId="{F1F3D671-2540-4543-B799-DE3C3D9A7B23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9:23.161" v="1301"/>
          <ac:spMkLst>
            <pc:docMk/>
            <pc:sldMk cId="1319540446" sldId="259"/>
            <ac:spMk id="6" creationId="{52ABB703-2B0E-4C3B-B4A2-F3973548E561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9:23.161" v="1301"/>
          <ac:spMkLst>
            <pc:docMk/>
            <pc:sldMk cId="1319540446" sldId="259"/>
            <ac:spMk id="8" creationId="{82A73093-4B9D-420D-B17E-52293703A1D4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8:34.051" v="1297"/>
          <ac:spMkLst>
            <pc:docMk/>
            <pc:sldMk cId="1319540446" sldId="259"/>
            <ac:spMk id="9" creationId="{2B566528-1B12-4246-9431-5C2D7D081168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9:23.161" v="1301"/>
          <ac:spMkLst>
            <pc:docMk/>
            <pc:sldMk cId="1319540446" sldId="259"/>
            <ac:spMk id="13" creationId="{E95DA498-D9A2-4DA9-B9DA-B3776E08CF7E}"/>
          </ac:spMkLst>
        </pc:spChg>
        <pc:grpChg chg="add del">
          <ac:chgData name="Bernardo Serra Mota" userId="S::201900947@estudantes.ips.pt::9269b0c3-4610-403e-9bc5-aedbace0a07b" providerId="AD" clId="Web-{11377A60-F694-41C4-97BE-29DD1EB85B05}" dt="2021-12-13T20:08:34.051" v="1297"/>
          <ac:grpSpMkLst>
            <pc:docMk/>
            <pc:sldMk cId="1319540446" sldId="259"/>
            <ac:grpSpMk id="11" creationId="{828A5161-06F1-46CF-8AD7-844680A59E13}"/>
          </ac:grpSpMkLst>
        </pc:grpChg>
        <pc:grpChg chg="add del">
          <ac:chgData name="Bernardo Serra Mota" userId="S::201900947@estudantes.ips.pt::9269b0c3-4610-403e-9bc5-aedbace0a07b" providerId="AD" clId="Web-{11377A60-F694-41C4-97BE-29DD1EB85B05}" dt="2021-12-13T20:08:34.051" v="1297"/>
          <ac:grpSpMkLst>
            <pc:docMk/>
            <pc:sldMk cId="1319540446" sldId="259"/>
            <ac:grpSpMk id="15" creationId="{5995D10D-E9C9-47DB-AE7E-801FEF38F5C9}"/>
          </ac:grpSpMkLst>
        </pc:grpChg>
        <pc:picChg chg="mod">
          <ac:chgData name="Bernardo Serra Mota" userId="S::201900947@estudantes.ips.pt::9269b0c3-4610-403e-9bc5-aedbace0a07b" providerId="AD" clId="Web-{11377A60-F694-41C4-97BE-29DD1EB85B05}" dt="2021-12-13T20:09:23.161" v="1301"/>
          <ac:picMkLst>
            <pc:docMk/>
            <pc:sldMk cId="1319540446" sldId="259"/>
            <ac:picMk id="4" creationId="{28BC3D95-8F54-44AF-AD6A-B509017C0E56}"/>
          </ac:picMkLst>
        </pc:picChg>
        <pc:cxnChg chg="add">
          <ac:chgData name="Bernardo Serra Mota" userId="S::201900947@estudantes.ips.pt::9269b0c3-4610-403e-9bc5-aedbace0a07b" providerId="AD" clId="Web-{11377A60-F694-41C4-97BE-29DD1EB85B05}" dt="2021-12-13T20:09:23.161" v="1301"/>
          <ac:cxnSpMkLst>
            <pc:docMk/>
            <pc:sldMk cId="1319540446" sldId="259"/>
            <ac:cxnSpMk id="7" creationId="{9C21570E-E159-49A6-9891-FA397B7A92D3}"/>
          </ac:cxnSpMkLst>
        </pc:cxnChg>
      </pc:sldChg>
      <pc:sldChg chg="addSp delSp modSp mod setBg modClrScheme delDesignElem chgLayout">
        <pc:chgData name="Bernardo Serra Mota" userId="S::201900947@estudantes.ips.pt::9269b0c3-4610-403e-9bc5-aedbace0a07b" providerId="AD" clId="Web-{11377A60-F694-41C4-97BE-29DD1EB85B05}" dt="2021-12-13T20:09:30.661" v="1302"/>
        <pc:sldMkLst>
          <pc:docMk/>
          <pc:sldMk cId="388509800" sldId="260"/>
        </pc:sldMkLst>
        <pc:spChg chg="mod ord">
          <ac:chgData name="Bernardo Serra Mota" userId="S::201900947@estudantes.ips.pt::9269b0c3-4610-403e-9bc5-aedbace0a07b" providerId="AD" clId="Web-{11377A60-F694-41C4-97BE-29DD1EB85B05}" dt="2021-12-13T20:09:30.661" v="1302"/>
          <ac:spMkLst>
            <pc:docMk/>
            <pc:sldMk cId="388509800" sldId="260"/>
            <ac:spMk id="2" creationId="{139E973F-103B-41CA-BE8D-D20A96CD830A}"/>
          </ac:spMkLst>
        </pc:spChg>
        <pc:spChg chg="mod ord">
          <ac:chgData name="Bernardo Serra Mota" userId="S::201900947@estudantes.ips.pt::9269b0c3-4610-403e-9bc5-aedbace0a07b" providerId="AD" clId="Web-{11377A60-F694-41C4-97BE-29DD1EB85B05}" dt="2021-12-13T20:09:30.661" v="1302"/>
          <ac:spMkLst>
            <pc:docMk/>
            <pc:sldMk cId="388509800" sldId="260"/>
            <ac:spMk id="3" creationId="{8C4AF9C3-2FC5-4978-BD7C-3452221E4C61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1:51.385" v="1029"/>
          <ac:spMkLst>
            <pc:docMk/>
            <pc:sldMk cId="388509800" sldId="260"/>
            <ac:spMk id="8" creationId="{12FB12AE-71D1-47FD-9AC3-EE2C07424534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9:30.661" v="1302"/>
          <ac:spMkLst>
            <pc:docMk/>
            <pc:sldMk cId="388509800" sldId="260"/>
            <ac:spMk id="9" creationId="{52ABB703-2B0E-4C3B-B4A2-F3973548E561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1:51.385" v="1029"/>
          <ac:spMkLst>
            <pc:docMk/>
            <pc:sldMk cId="388509800" sldId="260"/>
            <ac:spMk id="10" creationId="{64853C7E-3CBA-4464-865F-6044D94B1BE9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1:51.385" v="1029"/>
          <ac:spMkLst>
            <pc:docMk/>
            <pc:sldMk cId="388509800" sldId="260"/>
            <ac:spMk id="12" creationId="{55EFEC59-B929-4851-9DEF-9106F27979A9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9:30.661" v="1302"/>
          <ac:spMkLst>
            <pc:docMk/>
            <pc:sldMk cId="388509800" sldId="260"/>
            <ac:spMk id="13" creationId="{E95DA498-D9A2-4DA9-B9DA-B3776E08CF7E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1:51.385" v="1029"/>
          <ac:spMkLst>
            <pc:docMk/>
            <pc:sldMk cId="388509800" sldId="260"/>
            <ac:spMk id="14" creationId="{6C132392-D5FF-4588-8FA1-5BAD77BF6464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9:30.661" v="1302"/>
          <ac:spMkLst>
            <pc:docMk/>
            <pc:sldMk cId="388509800" sldId="260"/>
            <ac:spMk id="15" creationId="{82A73093-4B9D-420D-B17E-52293703A1D4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1:51.385" v="1029"/>
          <ac:spMkLst>
            <pc:docMk/>
            <pc:sldMk cId="388509800" sldId="260"/>
            <ac:spMk id="16" creationId="{C7EAC045-695C-4E73-9B7C-AFD6FB22DA20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1:51.385" v="1029"/>
          <ac:spMkLst>
            <pc:docMk/>
            <pc:sldMk cId="388509800" sldId="260"/>
            <ac:spMk id="18" creationId="{404A7A3A-BEAE-4BC6-A163-5D0E5F8C4669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1:51.385" v="1029"/>
          <ac:spMkLst>
            <pc:docMk/>
            <pc:sldMk cId="388509800" sldId="260"/>
            <ac:spMk id="20" creationId="{12ED3B7D-405D-4DFA-8608-B6DE7467183E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8:34.051" v="1297"/>
          <ac:spMkLst>
            <pc:docMk/>
            <pc:sldMk cId="388509800" sldId="260"/>
            <ac:spMk id="25" creationId="{2B566528-1B12-4246-9431-5C2D7D081168}"/>
          </ac:spMkLst>
        </pc:spChg>
        <pc:grpChg chg="add del">
          <ac:chgData name="Bernardo Serra Mota" userId="S::201900947@estudantes.ips.pt::9269b0c3-4610-403e-9bc5-aedbace0a07b" providerId="AD" clId="Web-{11377A60-F694-41C4-97BE-29DD1EB85B05}" dt="2021-12-13T20:08:34.051" v="1297"/>
          <ac:grpSpMkLst>
            <pc:docMk/>
            <pc:sldMk cId="388509800" sldId="260"/>
            <ac:grpSpMk id="27" creationId="{828A5161-06F1-46CF-8AD7-844680A59E13}"/>
          </ac:grpSpMkLst>
        </pc:grpChg>
        <pc:grpChg chg="add del">
          <ac:chgData name="Bernardo Serra Mota" userId="S::201900947@estudantes.ips.pt::9269b0c3-4610-403e-9bc5-aedbace0a07b" providerId="AD" clId="Web-{11377A60-F694-41C4-97BE-29DD1EB85B05}" dt="2021-12-13T20:08:34.051" v="1297"/>
          <ac:grpSpMkLst>
            <pc:docMk/>
            <pc:sldMk cId="388509800" sldId="260"/>
            <ac:grpSpMk id="31" creationId="{5995D10D-E9C9-47DB-AE7E-801FEF38F5C9}"/>
          </ac:grpSpMkLst>
        </pc:grpChg>
        <pc:picChg chg="add mod">
          <ac:chgData name="Bernardo Serra Mota" userId="S::201900947@estudantes.ips.pt::9269b0c3-4610-403e-9bc5-aedbace0a07b" providerId="AD" clId="Web-{11377A60-F694-41C4-97BE-29DD1EB85B05}" dt="2021-12-13T20:09:30.661" v="1302"/>
          <ac:picMkLst>
            <pc:docMk/>
            <pc:sldMk cId="388509800" sldId="260"/>
            <ac:picMk id="4" creationId="{9545685E-02C1-401C-AC49-5C6F2E6A33C0}"/>
          </ac:picMkLst>
        </pc:picChg>
        <pc:cxnChg chg="add">
          <ac:chgData name="Bernardo Serra Mota" userId="S::201900947@estudantes.ips.pt::9269b0c3-4610-403e-9bc5-aedbace0a07b" providerId="AD" clId="Web-{11377A60-F694-41C4-97BE-29DD1EB85B05}" dt="2021-12-13T20:09:30.661" v="1302"/>
          <ac:cxnSpMkLst>
            <pc:docMk/>
            <pc:sldMk cId="388509800" sldId="260"/>
            <ac:cxnSpMk id="11" creationId="{9C21570E-E159-49A6-9891-FA397B7A92D3}"/>
          </ac:cxnSpMkLst>
        </pc:cxnChg>
      </pc:sldChg>
      <pc:sldChg chg="addSp delSp modSp mod setBg modClrScheme delDesignElem chgLayout">
        <pc:chgData name="Bernardo Serra Mota" userId="S::201900947@estudantes.ips.pt::9269b0c3-4610-403e-9bc5-aedbace0a07b" providerId="AD" clId="Web-{11377A60-F694-41C4-97BE-29DD1EB85B05}" dt="2021-12-13T20:09:38.114" v="1303"/>
        <pc:sldMkLst>
          <pc:docMk/>
          <pc:sldMk cId="2857071843" sldId="261"/>
        </pc:sldMkLst>
        <pc:spChg chg="mod ord">
          <ac:chgData name="Bernardo Serra Mota" userId="S::201900947@estudantes.ips.pt::9269b0c3-4610-403e-9bc5-aedbace0a07b" providerId="AD" clId="Web-{11377A60-F694-41C4-97BE-29DD1EB85B05}" dt="2021-12-13T20:09:38.114" v="1303"/>
          <ac:spMkLst>
            <pc:docMk/>
            <pc:sldMk cId="2857071843" sldId="261"/>
            <ac:spMk id="2" creationId="{2F2ED26A-9489-41FF-B386-AD9350313AE9}"/>
          </ac:spMkLst>
        </pc:spChg>
        <pc:spChg chg="mod ord">
          <ac:chgData name="Bernardo Serra Mota" userId="S::201900947@estudantes.ips.pt::9269b0c3-4610-403e-9bc5-aedbace0a07b" providerId="AD" clId="Web-{11377A60-F694-41C4-97BE-29DD1EB85B05}" dt="2021-12-13T20:09:38.114" v="1303"/>
          <ac:spMkLst>
            <pc:docMk/>
            <pc:sldMk cId="2857071843" sldId="261"/>
            <ac:spMk id="3" creationId="{1CB7F559-97D6-43DF-9F1B-824842D801E4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9:38.114" v="1303"/>
          <ac:spMkLst>
            <pc:docMk/>
            <pc:sldMk cId="2857071843" sldId="261"/>
            <ac:spMk id="6" creationId="{52ABB703-2B0E-4C3B-B4A2-F3973548E561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9:38.114" v="1303"/>
          <ac:spMkLst>
            <pc:docMk/>
            <pc:sldMk cId="2857071843" sldId="261"/>
            <ac:spMk id="8" creationId="{82A73093-4B9D-420D-B17E-52293703A1D4}"/>
          </ac:spMkLst>
        </pc:spChg>
        <pc:spChg chg="add del">
          <ac:chgData name="Bernardo Serra Mota" userId="S::201900947@estudantes.ips.pt::9269b0c3-4610-403e-9bc5-aedbace0a07b" providerId="AD" clId="Web-{11377A60-F694-41C4-97BE-29DD1EB85B05}" dt="2021-12-13T20:08:34.051" v="1297"/>
          <ac:spMkLst>
            <pc:docMk/>
            <pc:sldMk cId="2857071843" sldId="261"/>
            <ac:spMk id="9" creationId="{2B566528-1B12-4246-9431-5C2D7D081168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9:38.114" v="1303"/>
          <ac:spMkLst>
            <pc:docMk/>
            <pc:sldMk cId="2857071843" sldId="261"/>
            <ac:spMk id="13" creationId="{E95DA498-D9A2-4DA9-B9DA-B3776E08CF7E}"/>
          </ac:spMkLst>
        </pc:spChg>
        <pc:grpChg chg="add del">
          <ac:chgData name="Bernardo Serra Mota" userId="S::201900947@estudantes.ips.pt::9269b0c3-4610-403e-9bc5-aedbace0a07b" providerId="AD" clId="Web-{11377A60-F694-41C4-97BE-29DD1EB85B05}" dt="2021-12-13T20:08:34.051" v="1297"/>
          <ac:grpSpMkLst>
            <pc:docMk/>
            <pc:sldMk cId="2857071843" sldId="261"/>
            <ac:grpSpMk id="11" creationId="{828A5161-06F1-46CF-8AD7-844680A59E13}"/>
          </ac:grpSpMkLst>
        </pc:grpChg>
        <pc:grpChg chg="add del">
          <ac:chgData name="Bernardo Serra Mota" userId="S::201900947@estudantes.ips.pt::9269b0c3-4610-403e-9bc5-aedbace0a07b" providerId="AD" clId="Web-{11377A60-F694-41C4-97BE-29DD1EB85B05}" dt="2021-12-13T20:08:34.051" v="1297"/>
          <ac:grpSpMkLst>
            <pc:docMk/>
            <pc:sldMk cId="2857071843" sldId="261"/>
            <ac:grpSpMk id="15" creationId="{5995D10D-E9C9-47DB-AE7E-801FEF38F5C9}"/>
          </ac:grpSpMkLst>
        </pc:grpChg>
        <pc:picChg chg="mod">
          <ac:chgData name="Bernardo Serra Mota" userId="S::201900947@estudantes.ips.pt::9269b0c3-4610-403e-9bc5-aedbace0a07b" providerId="AD" clId="Web-{11377A60-F694-41C4-97BE-29DD1EB85B05}" dt="2021-12-13T20:09:38.114" v="1303"/>
          <ac:picMkLst>
            <pc:docMk/>
            <pc:sldMk cId="2857071843" sldId="261"/>
            <ac:picMk id="4" creationId="{A51B5F53-A74B-4812-986E-ABFFD350CC08}"/>
          </ac:picMkLst>
        </pc:picChg>
        <pc:cxnChg chg="add">
          <ac:chgData name="Bernardo Serra Mota" userId="S::201900947@estudantes.ips.pt::9269b0c3-4610-403e-9bc5-aedbace0a07b" providerId="AD" clId="Web-{11377A60-F694-41C4-97BE-29DD1EB85B05}" dt="2021-12-13T20:09:38.114" v="1303"/>
          <ac:cxnSpMkLst>
            <pc:docMk/>
            <pc:sldMk cId="2857071843" sldId="261"/>
            <ac:cxnSpMk id="7" creationId="{9C21570E-E159-49A6-9891-FA397B7A92D3}"/>
          </ac:cxnSpMkLst>
        </pc:cxnChg>
      </pc:sldChg>
      <pc:sldChg chg="addSp modSp new mod setBg modClrScheme chgLayout">
        <pc:chgData name="Bernardo Serra Mota" userId="S::201900947@estudantes.ips.pt::9269b0c3-4610-403e-9bc5-aedbace0a07b" providerId="AD" clId="Web-{11377A60-F694-41C4-97BE-29DD1EB85B05}" dt="2021-12-13T20:08:48.989" v="1298"/>
        <pc:sldMkLst>
          <pc:docMk/>
          <pc:sldMk cId="168283473" sldId="262"/>
        </pc:sldMkLst>
        <pc:spChg chg="mod ord">
          <ac:chgData name="Bernardo Serra Mota" userId="S::201900947@estudantes.ips.pt::9269b0c3-4610-403e-9bc5-aedbace0a07b" providerId="AD" clId="Web-{11377A60-F694-41C4-97BE-29DD1EB85B05}" dt="2021-12-13T20:08:48.989" v="1298"/>
          <ac:spMkLst>
            <pc:docMk/>
            <pc:sldMk cId="168283473" sldId="262"/>
            <ac:spMk id="2" creationId="{EF573C8C-A30E-461A-91AA-DDA13FED92A5}"/>
          </ac:spMkLst>
        </pc:spChg>
        <pc:spChg chg="mod ord">
          <ac:chgData name="Bernardo Serra Mota" userId="S::201900947@estudantes.ips.pt::9269b0c3-4610-403e-9bc5-aedbace0a07b" providerId="AD" clId="Web-{11377A60-F694-41C4-97BE-29DD1EB85B05}" dt="2021-12-13T20:08:48.989" v="1298"/>
          <ac:spMkLst>
            <pc:docMk/>
            <pc:sldMk cId="168283473" sldId="262"/>
            <ac:spMk id="3" creationId="{550EAAE7-9D6F-42C8-9A1A-0ED5F82D020E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8:48.989" v="1298"/>
          <ac:spMkLst>
            <pc:docMk/>
            <pc:sldMk cId="168283473" sldId="262"/>
            <ac:spMk id="9" creationId="{52ABB703-2B0E-4C3B-B4A2-F3973548E561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8:48.989" v="1298"/>
          <ac:spMkLst>
            <pc:docMk/>
            <pc:sldMk cId="168283473" sldId="262"/>
            <ac:spMk id="13" creationId="{E95DA498-D9A2-4DA9-B9DA-B3776E08CF7E}"/>
          </ac:spMkLst>
        </pc:spChg>
        <pc:spChg chg="add">
          <ac:chgData name="Bernardo Serra Mota" userId="S::201900947@estudantes.ips.pt::9269b0c3-4610-403e-9bc5-aedbace0a07b" providerId="AD" clId="Web-{11377A60-F694-41C4-97BE-29DD1EB85B05}" dt="2021-12-13T20:08:48.989" v="1298"/>
          <ac:spMkLst>
            <pc:docMk/>
            <pc:sldMk cId="168283473" sldId="262"/>
            <ac:spMk id="15" creationId="{82A73093-4B9D-420D-B17E-52293703A1D4}"/>
          </ac:spMkLst>
        </pc:spChg>
        <pc:picChg chg="add mod">
          <ac:chgData name="Bernardo Serra Mota" userId="S::201900947@estudantes.ips.pt::9269b0c3-4610-403e-9bc5-aedbace0a07b" providerId="AD" clId="Web-{11377A60-F694-41C4-97BE-29DD1EB85B05}" dt="2021-12-13T20:08:48.989" v="1298"/>
          <ac:picMkLst>
            <pc:docMk/>
            <pc:sldMk cId="168283473" sldId="262"/>
            <ac:picMk id="4" creationId="{3DA5E7F2-0931-4ED2-9F24-2E0ADA574804}"/>
          </ac:picMkLst>
        </pc:picChg>
        <pc:cxnChg chg="add">
          <ac:chgData name="Bernardo Serra Mota" userId="S::201900947@estudantes.ips.pt::9269b0c3-4610-403e-9bc5-aedbace0a07b" providerId="AD" clId="Web-{11377A60-F694-41C4-97BE-29DD1EB85B05}" dt="2021-12-13T20:08:48.989" v="1298"/>
          <ac:cxnSpMkLst>
            <pc:docMk/>
            <pc:sldMk cId="168283473" sldId="262"/>
            <ac:cxnSpMk id="11" creationId="{9C21570E-E159-49A6-9891-FA397B7A92D3}"/>
          </ac:cxnSpMkLst>
        </pc:cxnChg>
      </pc:sldChg>
      <pc:sldChg chg="modSp mod modClrScheme chgLayout">
        <pc:chgData name="Bernardo Serra Mota" userId="S::201900947@estudantes.ips.pt::9269b0c3-4610-403e-9bc5-aedbace0a07b" providerId="AD" clId="Web-{11377A60-F694-41C4-97BE-29DD1EB85B05}" dt="2021-12-13T20:08:34.051" v="1297"/>
        <pc:sldMkLst>
          <pc:docMk/>
          <pc:sldMk cId="4192224429" sldId="263"/>
        </pc:sldMkLst>
        <pc:spChg chg="mod ord">
          <ac:chgData name="Bernardo Serra Mota" userId="S::201900947@estudantes.ips.pt::9269b0c3-4610-403e-9bc5-aedbace0a07b" providerId="AD" clId="Web-{11377A60-F694-41C4-97BE-29DD1EB85B05}" dt="2021-12-13T20:08:34.051" v="1297"/>
          <ac:spMkLst>
            <pc:docMk/>
            <pc:sldMk cId="4192224429" sldId="263"/>
            <ac:spMk id="3" creationId="{51F73FFC-DFDB-48B2-B06E-CDEAAE208A01}"/>
          </ac:spMkLst>
        </pc:spChg>
      </pc:sldChg>
      <pc:sldMasterChg chg="del delSldLayout">
        <pc:chgData name="Bernardo Serra Mota" userId="S::201900947@estudantes.ips.pt::9269b0c3-4610-403e-9bc5-aedbace0a07b" providerId="AD" clId="Web-{11377A60-F694-41C4-97BE-29DD1EB85B05}" dt="2021-12-13T20:08:34.051" v="1297"/>
        <pc:sldMasterMkLst>
          <pc:docMk/>
          <pc:sldMasterMk cId="2460954070" sldId="2147483660"/>
        </pc:sldMasterMkLst>
        <pc:sldLayoutChg chg="del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Bernardo Serra Mota" userId="S::201900947@estudantes.ips.pt::9269b0c3-4610-403e-9bc5-aedbace0a07b" providerId="AD" clId="Web-{11377A60-F694-41C4-97BE-29DD1EB85B05}" dt="2021-12-13T20:08:34.051" v="1297"/>
        <pc:sldMasterMkLst>
          <pc:docMk/>
          <pc:sldMasterMk cId="3052962373" sldId="2147483672"/>
        </pc:sldMasterMkLst>
        <pc:sldLayoutChg chg="add mod replId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3052962373" sldId="2147483672"/>
            <pc:sldLayoutMk cId="729358607" sldId="2147483673"/>
          </pc:sldLayoutMkLst>
        </pc:sldLayoutChg>
        <pc:sldLayoutChg chg="add mod replId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3052962373" sldId="2147483672"/>
            <pc:sldLayoutMk cId="3060109793" sldId="2147483674"/>
          </pc:sldLayoutMkLst>
        </pc:sldLayoutChg>
        <pc:sldLayoutChg chg="add mod replId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3052962373" sldId="2147483672"/>
            <pc:sldLayoutMk cId="1779969311" sldId="2147483675"/>
          </pc:sldLayoutMkLst>
        </pc:sldLayoutChg>
        <pc:sldLayoutChg chg="add mod replId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3052962373" sldId="2147483672"/>
            <pc:sldLayoutMk cId="462732487" sldId="2147483676"/>
          </pc:sldLayoutMkLst>
        </pc:sldLayoutChg>
        <pc:sldLayoutChg chg="add mod replId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3052962373" sldId="2147483672"/>
            <pc:sldLayoutMk cId="2172717355" sldId="2147483677"/>
          </pc:sldLayoutMkLst>
        </pc:sldLayoutChg>
        <pc:sldLayoutChg chg="add mod replId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3052962373" sldId="2147483672"/>
            <pc:sldLayoutMk cId="668014859" sldId="2147483678"/>
          </pc:sldLayoutMkLst>
        </pc:sldLayoutChg>
        <pc:sldLayoutChg chg="add mod replId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3052962373" sldId="2147483672"/>
            <pc:sldLayoutMk cId="2187428566" sldId="2147483679"/>
          </pc:sldLayoutMkLst>
        </pc:sldLayoutChg>
        <pc:sldLayoutChg chg="add mod replId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3052962373" sldId="2147483672"/>
            <pc:sldLayoutMk cId="644121686" sldId="2147483680"/>
          </pc:sldLayoutMkLst>
        </pc:sldLayoutChg>
        <pc:sldLayoutChg chg="add mod replId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3052962373" sldId="2147483672"/>
            <pc:sldLayoutMk cId="4086282482" sldId="2147483681"/>
          </pc:sldLayoutMkLst>
        </pc:sldLayoutChg>
        <pc:sldLayoutChg chg="add mod replId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3052962373" sldId="2147483672"/>
            <pc:sldLayoutMk cId="3144015305" sldId="2147483682"/>
          </pc:sldLayoutMkLst>
        </pc:sldLayoutChg>
        <pc:sldLayoutChg chg="add mod replId">
          <pc:chgData name="Bernardo Serra Mota" userId="S::201900947@estudantes.ips.pt::9269b0c3-4610-403e-9bc5-aedbace0a07b" providerId="AD" clId="Web-{11377A60-F694-41C4-97BE-29DD1EB85B05}" dt="2021-12-13T20:08:34.051" v="1297"/>
          <pc:sldLayoutMkLst>
            <pc:docMk/>
            <pc:sldMasterMk cId="3052962373" sldId="2147483672"/>
            <pc:sldLayoutMk cId="901760888" sldId="2147483683"/>
          </pc:sldLayoutMkLst>
        </pc:sldLayoutChg>
      </pc:sldMasterChg>
    </pc:docChg>
  </pc:docChgLst>
  <pc:docChgLst>
    <pc:chgData name="Daniel Tiago dos Santos Azevedo" userId="S::201500449@estudantes.ips.pt::67ca4800-dc4d-4d4d-b18e-8585d7b6c605" providerId="AD" clId="Web-{E1FA5A9E-7156-4B2C-8D0D-3BA2C3162D98}"/>
    <pc:docChg chg="addSld delSld modSld">
      <pc:chgData name="Daniel Tiago dos Santos Azevedo" userId="S::201500449@estudantes.ips.pt::67ca4800-dc4d-4d4d-b18e-8585d7b6c605" providerId="AD" clId="Web-{E1FA5A9E-7156-4B2C-8D0D-3BA2C3162D98}" dt="2021-12-13T19:41:47.271" v="82"/>
      <pc:docMkLst>
        <pc:docMk/>
      </pc:docMkLst>
      <pc:sldChg chg="modSp new del">
        <pc:chgData name="Daniel Tiago dos Santos Azevedo" userId="S::201500449@estudantes.ips.pt::67ca4800-dc4d-4d4d-b18e-8585d7b6c605" providerId="AD" clId="Web-{E1FA5A9E-7156-4B2C-8D0D-3BA2C3162D98}" dt="2021-12-13T19:41:47.271" v="82"/>
        <pc:sldMkLst>
          <pc:docMk/>
          <pc:sldMk cId="1975119690" sldId="262"/>
        </pc:sldMkLst>
        <pc:spChg chg="mod">
          <ac:chgData name="Daniel Tiago dos Santos Azevedo" userId="S::201500449@estudantes.ips.pt::67ca4800-dc4d-4d4d-b18e-8585d7b6c605" providerId="AD" clId="Web-{E1FA5A9E-7156-4B2C-8D0D-3BA2C3162D98}" dt="2021-12-13T19:41:27.927" v="81" actId="20577"/>
          <ac:spMkLst>
            <pc:docMk/>
            <pc:sldMk cId="1975119690" sldId="262"/>
            <ac:spMk id="2" creationId="{4F4A2CEF-7E6D-4C3B-8F5E-D3EB68CA695C}"/>
          </ac:spMkLst>
        </pc:spChg>
        <pc:spChg chg="mod">
          <ac:chgData name="Daniel Tiago dos Santos Azevedo" userId="S::201500449@estudantes.ips.pt::67ca4800-dc4d-4d4d-b18e-8585d7b6c605" providerId="AD" clId="Web-{E1FA5A9E-7156-4B2C-8D0D-3BA2C3162D98}" dt="2021-12-13T19:41:24.849" v="80" actId="20577"/>
          <ac:spMkLst>
            <pc:docMk/>
            <pc:sldMk cId="1975119690" sldId="262"/>
            <ac:spMk id="3" creationId="{6C199A27-FBA8-4A99-A098-601A023254F1}"/>
          </ac:spMkLst>
        </pc:spChg>
      </pc:sldChg>
    </pc:docChg>
  </pc:docChgLst>
  <pc:docChgLst>
    <pc:chgData name="Bernardo Serra Mota" userId="S::201900947@estudantes.ips.pt::9269b0c3-4610-403e-9bc5-aedbace0a07b" providerId="AD" clId="Web-{2714559C-AFA9-A707-A015-A37AE15C7DF4}"/>
    <pc:docChg chg="modSld">
      <pc:chgData name="Bernardo Serra Mota" userId="S::201900947@estudantes.ips.pt::9269b0c3-4610-403e-9bc5-aedbace0a07b" providerId="AD" clId="Web-{2714559C-AFA9-A707-A015-A37AE15C7DF4}" dt="2021-12-14T12:04:43.215" v="0"/>
      <pc:docMkLst>
        <pc:docMk/>
      </pc:docMkLst>
      <pc:sldChg chg="addSp modSp mod setBg">
        <pc:chgData name="Bernardo Serra Mota" userId="S::201900947@estudantes.ips.pt::9269b0c3-4610-403e-9bc5-aedbace0a07b" providerId="AD" clId="Web-{2714559C-AFA9-A707-A015-A37AE15C7DF4}" dt="2021-12-14T12:04:43.215" v="0"/>
        <pc:sldMkLst>
          <pc:docMk/>
          <pc:sldMk cId="4192224429" sldId="263"/>
        </pc:sldMkLst>
        <pc:spChg chg="mod">
          <ac:chgData name="Bernardo Serra Mota" userId="S::201900947@estudantes.ips.pt::9269b0c3-4610-403e-9bc5-aedbace0a07b" providerId="AD" clId="Web-{2714559C-AFA9-A707-A015-A37AE15C7DF4}" dt="2021-12-14T12:04:43.215" v="0"/>
          <ac:spMkLst>
            <pc:docMk/>
            <pc:sldMk cId="4192224429" sldId="263"/>
            <ac:spMk id="3" creationId="{51F73FFC-DFDB-48B2-B06E-CDEAAE208A01}"/>
          </ac:spMkLst>
        </pc:spChg>
        <pc:spChg chg="add">
          <ac:chgData name="Bernardo Serra Mota" userId="S::201900947@estudantes.ips.pt::9269b0c3-4610-403e-9bc5-aedbace0a07b" providerId="AD" clId="Web-{2714559C-AFA9-A707-A015-A37AE15C7DF4}" dt="2021-12-14T12:04:43.215" v="0"/>
          <ac:spMkLst>
            <pc:docMk/>
            <pc:sldMk cId="4192224429" sldId="263"/>
            <ac:spMk id="8" creationId="{3558DB37-9FEE-48A2-8578-ED0401573943}"/>
          </ac:spMkLst>
        </pc:spChg>
        <pc:spChg chg="add">
          <ac:chgData name="Bernardo Serra Mota" userId="S::201900947@estudantes.ips.pt::9269b0c3-4610-403e-9bc5-aedbace0a07b" providerId="AD" clId="Web-{2714559C-AFA9-A707-A015-A37AE15C7DF4}" dt="2021-12-14T12:04:43.215" v="0"/>
          <ac:spMkLst>
            <pc:docMk/>
            <pc:sldMk cId="4192224429" sldId="263"/>
            <ac:spMk id="10" creationId="{5F7FCCA6-00E2-4F74-A105-0D769872F243}"/>
          </ac:spMkLst>
        </pc:spChg>
        <pc:spChg chg="add">
          <ac:chgData name="Bernardo Serra Mota" userId="S::201900947@estudantes.ips.pt::9269b0c3-4610-403e-9bc5-aedbace0a07b" providerId="AD" clId="Web-{2714559C-AFA9-A707-A015-A37AE15C7DF4}" dt="2021-12-14T12:04:43.215" v="0"/>
          <ac:spMkLst>
            <pc:docMk/>
            <pc:sldMk cId="4192224429" sldId="263"/>
            <ac:spMk id="12" creationId="{5E1ED12F-9F06-4B37-87B7-F98F52937F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6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0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96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1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1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2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8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6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3FFC-DFDB-48B2-B06E-CDEAAE208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Sala 5:</a:t>
            </a:r>
            <a:endParaRPr lang="en-US"/>
          </a:p>
          <a:p>
            <a:r>
              <a:rPr lang="en-US">
                <a:cs typeface="Calibri"/>
              </a:rPr>
              <a:t>Bernardo Mota</a:t>
            </a:r>
          </a:p>
          <a:p>
            <a:r>
              <a:rPr lang="en-US">
                <a:cs typeface="Calibri"/>
              </a:rPr>
              <a:t>Daniel Azevedo</a:t>
            </a:r>
          </a:p>
          <a:p>
            <a:r>
              <a:rPr lang="en-US">
                <a:cs typeface="Calibri"/>
              </a:rPr>
              <a:t>Diogo Félix</a:t>
            </a:r>
          </a:p>
          <a:p>
            <a:r>
              <a:rPr lang="en-US">
                <a:cs typeface="Calibri"/>
              </a:rPr>
              <a:t>Rodrigo Costa</a:t>
            </a:r>
          </a:p>
          <a:p>
            <a:endParaRPr lang="en-US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222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E3A2A-9696-489B-8C3C-F5A2412D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latin typeface="Calibri"/>
                <a:cs typeface="Calibri"/>
              </a:rPr>
              <a:t>Information Hiding (ocultação de informação) 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EE67-549B-45E6-9F58-EA6BCD8D4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Interfaces controladas que definem e impõem o acceso aos detalhes processuais de um componente e alguma estrutura de dados usada pelo componente.</a:t>
            </a:r>
          </a:p>
          <a:p>
            <a:r>
              <a:rPr lang="en-US">
                <a:cs typeface="Calibri"/>
              </a:rPr>
              <a:t>Permite separar a implementação de funcionalidade e os dados associados a um componente da sua interface de acesso.</a:t>
            </a:r>
          </a:p>
          <a:p>
            <a:r>
              <a:rPr lang="en-US">
                <a:cs typeface="Calibri"/>
              </a:rPr>
              <a:t>Outros componentes apenas "conhecem" a interface.</a:t>
            </a:r>
          </a:p>
          <a:p>
            <a:r>
              <a:rPr lang="en-US">
                <a:cs typeface="Calibri"/>
              </a:rPr>
              <a:t>Ao substituir com novas implementações, se estas concretizarem a mesma interface não implica alterações de outros componentes no sistema.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68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71091-F00A-4531-9C3F-39D96EC1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Benefícios de Information Hiding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FD789A-4A1F-4CFF-A6F8-42E268B5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042364"/>
            <a:ext cx="5451627" cy="2453231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96F6-FAFD-4558-BE10-829720B5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Reduz a probabilidade de se gerarem "efeitos secundários".</a:t>
            </a:r>
          </a:p>
          <a:p>
            <a:r>
              <a:rPr lang="en-US" sz="1700">
                <a:ea typeface="+mn-lt"/>
                <a:cs typeface="+mn-lt"/>
              </a:rPr>
              <a:t>Limita o impacto global de decições locais de design.</a:t>
            </a:r>
          </a:p>
          <a:p>
            <a:r>
              <a:rPr lang="en-US" sz="1700">
                <a:ea typeface="+mn-lt"/>
                <a:cs typeface="+mn-lt"/>
              </a:rPr>
              <a:t>Cria enfase na comunicação através das interfaces de controlo.</a:t>
            </a:r>
          </a:p>
          <a:p>
            <a:r>
              <a:rPr lang="en-US" sz="1700">
                <a:ea typeface="+mn-lt"/>
                <a:cs typeface="+mn-lt"/>
              </a:rPr>
              <a:t>Desencoraja o uso de dados globais.</a:t>
            </a:r>
          </a:p>
          <a:p>
            <a:r>
              <a:rPr lang="en-US" sz="1700">
                <a:ea typeface="+mn-lt"/>
                <a:cs typeface="+mn-lt"/>
              </a:rPr>
              <a:t>Conduz ao encapsulamento de atributos em um design de alta qualidade.</a:t>
            </a:r>
          </a:p>
          <a:p>
            <a:r>
              <a:rPr lang="en-US" sz="1700">
                <a:cs typeface="Calibri" panose="020F0502020204030204"/>
              </a:rPr>
              <a:t>Resulta em software de alta qualidade.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703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73C8C-A30E-461A-91AA-DDA13FED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400" err="1">
                <a:cs typeface="Calibri Light"/>
              </a:rPr>
              <a:t>Propriedades</a:t>
            </a:r>
            <a:r>
              <a:rPr lang="en-US" sz="4400">
                <a:cs typeface="Calibri Light"/>
              </a:rPr>
              <a:t> de Design de </a:t>
            </a:r>
            <a:r>
              <a:rPr lang="en-US" sz="4400" err="1">
                <a:cs typeface="Calibri Light"/>
              </a:rPr>
              <a:t>Arquitetura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DA5E7F2-0931-4ED2-9F24-2E0ADA57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83" y="645106"/>
            <a:ext cx="4027645" cy="52477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AAE7-9D6F-42C8-9A1A-0ED5F82D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Conjunto de </a:t>
            </a:r>
            <a:r>
              <a:rPr lang="en-US" err="1">
                <a:ea typeface="+mn-lt"/>
                <a:cs typeface="+mn-lt"/>
              </a:rPr>
              <a:t>propriedades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introduzidas</a:t>
            </a:r>
            <a:r>
              <a:rPr lang="en-US">
                <a:ea typeface="+mn-lt"/>
                <a:cs typeface="+mn-lt"/>
              </a:rPr>
              <a:t> por Shaw and Garlan que </a:t>
            </a:r>
            <a:r>
              <a:rPr lang="en-US" err="1">
                <a:ea typeface="+mn-lt"/>
                <a:cs typeface="+mn-lt"/>
              </a:rPr>
              <a:t>devem</a:t>
            </a:r>
            <a:r>
              <a:rPr lang="en-US">
                <a:ea typeface="+mn-lt"/>
                <a:cs typeface="+mn-lt"/>
              </a:rPr>
              <a:t> ser </a:t>
            </a:r>
            <a:r>
              <a:rPr lang="en-US" err="1">
                <a:ea typeface="+mn-lt"/>
                <a:cs typeface="+mn-lt"/>
              </a:rPr>
              <a:t>específicadas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parte</a:t>
            </a:r>
            <a:r>
              <a:rPr lang="en-US">
                <a:ea typeface="+mn-lt"/>
                <a:cs typeface="+mn-lt"/>
              </a:rPr>
              <a:t> de um design de </a:t>
            </a:r>
            <a:r>
              <a:rPr lang="en-US" err="1">
                <a:ea typeface="+mn-lt"/>
                <a:cs typeface="+mn-lt"/>
              </a:rPr>
              <a:t>arquitetura</a:t>
            </a:r>
            <a:r>
              <a:rPr lang="en-US">
                <a:ea typeface="+mn-lt"/>
                <a:cs typeface="+mn-lt"/>
              </a:rPr>
              <a:t> de software:</a:t>
            </a:r>
          </a:p>
          <a:p>
            <a:pPr lvl="1"/>
            <a:r>
              <a:rPr lang="en-US" err="1">
                <a:cs typeface="Calibri"/>
              </a:rPr>
              <a:t>Propriedades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Estruturais</a:t>
            </a:r>
          </a:p>
          <a:p>
            <a:pPr lvl="1"/>
            <a:r>
              <a:rPr lang="en-US" err="1">
                <a:cs typeface="Calibri"/>
              </a:rPr>
              <a:t>Propriedades</a:t>
            </a:r>
            <a:r>
              <a:rPr lang="en-US">
                <a:cs typeface="Calibri"/>
              </a:rPr>
              <a:t> Extra-</a:t>
            </a:r>
            <a:r>
              <a:rPr lang="en-US" err="1">
                <a:cs typeface="Calibri"/>
              </a:rPr>
              <a:t>Funcionais</a:t>
            </a:r>
          </a:p>
          <a:p>
            <a:pPr lvl="1"/>
            <a:r>
              <a:rPr lang="en-US" err="1">
                <a:cs typeface="Calibri"/>
              </a:rPr>
              <a:t>Famílias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sistemas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relacionados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28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52130-C46B-4AB2-B2E4-8BD6F452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Propriedades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Estruturais</a:t>
            </a:r>
            <a:endParaRPr lang="en-US" err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8BC3D95-8F54-44AF-AD6A-B509017C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233170"/>
            <a:ext cx="5451627" cy="2071618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D671-2540-4543-B799-DE3C3D9A7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Este aspecto da arquitetura de design representa a definição dos componentes de um sistema (Por exemplo, modulos, objetos, filtros) e a maneira como os componentes são empacotados e interagem uns com os outros.</a:t>
            </a:r>
          </a:p>
          <a:p>
            <a:r>
              <a:rPr lang="en-US">
                <a:cs typeface="Calibri"/>
              </a:rPr>
              <a:t>Exemplo: Orientação a objetos regular utilizada no dia a dia de muitas linguagens de programação já adotam este tipo de abordagem estruturada.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54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973F-103B-41CA-BE8D-D20A96CD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Propriedades</a:t>
            </a:r>
            <a:r>
              <a:rPr lang="en-US">
                <a:ea typeface="+mj-lt"/>
                <a:cs typeface="+mj-lt"/>
              </a:rPr>
              <a:t> Extra-</a:t>
            </a:r>
            <a:r>
              <a:rPr lang="en-US" err="1">
                <a:ea typeface="+mj-lt"/>
                <a:cs typeface="+mj-lt"/>
              </a:rPr>
              <a:t>Funcionais</a:t>
            </a:r>
            <a:endParaRPr lang="en-US" err="1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545685E-02C1-401C-AC49-5C6F2E6A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674379"/>
            <a:ext cx="5451627" cy="31892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F9C3-2FC5-4978-BD7C-3452221E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Propriedades da arquitetura  que descrevem aspetos da implementação do sistema que permitem alcançar os requisitos não funcionais (qualidade e ambientais).</a:t>
            </a:r>
          </a:p>
          <a:p>
            <a:pPr lvl="1"/>
            <a:r>
              <a:rPr lang="en-US">
                <a:cs typeface="Calibri"/>
              </a:rPr>
              <a:t>Exemplo: A decisão relativa ao ambiente de execução do software determina que módulos são necessários ou suportados.</a:t>
            </a:r>
          </a:p>
          <a:p>
            <a:pPr lvl="1"/>
            <a:r>
              <a:rPr lang="en-US">
                <a:cs typeface="Calibri"/>
              </a:rPr>
              <a:t>Exemplo: Requisitos relativos a tempo de espera e/ou dimesão de dados podem impôr a utilização de um tipo específico de base de dados.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0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D26A-9489-41FF-B386-AD935031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Famílias de sistemas relacionados.</a:t>
            </a:r>
            <a:endParaRPr lang="pt-PT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1B5F53-A74B-4812-986E-ABFFD350C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224619"/>
            <a:ext cx="5451627" cy="4088720"/>
          </a:xfrm>
          <a:prstGeom prst="rect">
            <a:avLst/>
          </a:pr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F559-97D6-43DF-9F1B-824842D80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/>
            <a:r>
              <a:rPr lang="en-US" sz="1500">
                <a:cs typeface="Calibri"/>
              </a:rPr>
              <a:t>O design de arquitetura deve basear-se em padrões repetíveis, que são frequentemente encontrados no design de sistemas semelhantes.</a:t>
            </a:r>
          </a:p>
          <a:p>
            <a:pPr marL="457200" indent="-457200"/>
            <a:r>
              <a:rPr lang="en-US" sz="1500">
                <a:cs typeface="Calibri"/>
              </a:rPr>
              <a:t>Para isso, temos os padrões de desenho, que são uma descrição/template de como resolver um problema comum:</a:t>
            </a:r>
          </a:p>
          <a:p>
            <a:pPr lvl="1"/>
            <a:r>
              <a:rPr lang="en-US" sz="1500">
                <a:ea typeface="+mn-lt"/>
                <a:cs typeface="+mn-lt"/>
              </a:rPr>
              <a:t>Visam facilitar a reutilização de soluções de desenho - isto é, soluções na fase de projeto do software</a:t>
            </a:r>
            <a:endParaRPr lang="en-US" sz="1500">
              <a:cs typeface="Calibri"/>
            </a:endParaRPr>
          </a:p>
          <a:p>
            <a:pPr lvl="1"/>
            <a:r>
              <a:rPr lang="en-US" sz="1500">
                <a:ea typeface="+mn-lt"/>
                <a:cs typeface="+mn-lt"/>
              </a:rPr>
              <a:t>Estabelecem um vocabulário comum de desenho, facilitando comunicação, documentação e aprendizado dos sistemas de </a:t>
            </a:r>
            <a:r>
              <a:rPr lang="en-US" sz="1500" i="1">
                <a:ea typeface="+mn-lt"/>
                <a:cs typeface="+mn-lt"/>
              </a:rPr>
              <a:t>software</a:t>
            </a:r>
            <a:r>
              <a:rPr lang="en-US" sz="1500">
                <a:ea typeface="+mn-lt"/>
                <a:cs typeface="+mn-lt"/>
              </a:rPr>
              <a:t>.</a:t>
            </a:r>
            <a:endParaRPr lang="en-US" sz="1500">
              <a:cs typeface="Calibri"/>
            </a:endParaRPr>
          </a:p>
          <a:p>
            <a:pPr marL="914400" lvl="1" indent="-457200"/>
            <a:endParaRPr lang="en-US" sz="1500">
              <a:cs typeface="Calibri"/>
            </a:endParaRPr>
          </a:p>
          <a:p>
            <a:pPr marL="457200" indent="-457200"/>
            <a:endParaRPr lang="en-US" sz="150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70718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3C8FD778786E43845812CF8A40DF53" ma:contentTypeVersion="2" ma:contentTypeDescription="Criar um novo documento." ma:contentTypeScope="" ma:versionID="72ffd4bf9e874f1f660ed1e7932b2b24">
  <xsd:schema xmlns:xsd="http://www.w3.org/2001/XMLSchema" xmlns:xs="http://www.w3.org/2001/XMLSchema" xmlns:p="http://schemas.microsoft.com/office/2006/metadata/properties" xmlns:ns2="2000501f-fd23-4620-a658-99e1bb11f3ea" targetNamespace="http://schemas.microsoft.com/office/2006/metadata/properties" ma:root="true" ma:fieldsID="a6f6610ea069de102bf103cb3451de41" ns2:_="">
    <xsd:import namespace="2000501f-fd23-4620-a658-99e1bb11f3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00501f-fd23-4620-a658-99e1bb11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3ED139-1E5F-4306-A880-5C62FB371E2A}"/>
</file>

<file path=customXml/itemProps2.xml><?xml version="1.0" encoding="utf-8"?>
<ds:datastoreItem xmlns:ds="http://schemas.openxmlformats.org/officeDocument/2006/customXml" ds:itemID="{D7BCEF02-DEDA-4F38-80EA-C50A4682983A}"/>
</file>

<file path=customXml/itemProps3.xml><?xml version="1.0" encoding="utf-8"?>
<ds:datastoreItem xmlns:ds="http://schemas.openxmlformats.org/officeDocument/2006/customXml" ds:itemID="{51C76F3B-ABFD-4DE1-AA3D-61E37247007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PowerPoint Presentation</vt:lpstr>
      <vt:lpstr>Information Hiding (ocultação de informação) </vt:lpstr>
      <vt:lpstr>Benefícios de Information Hiding</vt:lpstr>
      <vt:lpstr>Propriedades de Design de Arquitetura</vt:lpstr>
      <vt:lpstr>Propriedades Estruturais</vt:lpstr>
      <vt:lpstr>Propriedades Extra-Funcionais</vt:lpstr>
      <vt:lpstr>Famílias de sistemas relacionados.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2021-12-13T19:22:09Z</dcterms:created>
  <dcterms:modified xsi:type="dcterms:W3CDTF">2021-12-14T12:04:43Z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0x010100433C8FD778786E43845812CF8A40DF53</vt:lpwstr>
  </property>
</Properties>
</file>