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607405-C2D6-4813-8247-9FE87BD26E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5BC1F8-52CC-4E26-9F26-8426075B8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FC6BA44-A522-43BD-8235-7A4A1FF92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BBD4-9542-46CB-AD0C-8FC8F8C938BA}" type="datetimeFigureOut">
              <a:rPr lang="pt-PT" smtClean="0"/>
              <a:t>13/12/2021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A6724C2-FEFF-4159-984C-2FB4CFA6B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A9AAEA0-014F-4E8E-8B34-119EA19FF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6774-AEAD-4DEB-96DA-0EE7271C4BD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31301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322B5D-8AF2-42ED-9BDE-3CD4E5D6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A7061673-00E4-4C65-B311-E173D3812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E407555-85E0-4148-BB4D-42862D63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BBD4-9542-46CB-AD0C-8FC8F8C938BA}" type="datetimeFigureOut">
              <a:rPr lang="pt-PT" smtClean="0"/>
              <a:t>13/12/2021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478B6B8-C1C5-4B51-B019-8929045ED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5A137B4-76CB-4FB9-BA27-CD5BC7A54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6774-AEAD-4DEB-96DA-0EE7271C4BD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07557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46D0F54-DFE2-4673-9045-CEE73408AC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42AA667-E9DE-4835-B837-1CEF66316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6D782EC-3D90-4150-BFDC-2C4D17547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BBD4-9542-46CB-AD0C-8FC8F8C938BA}" type="datetimeFigureOut">
              <a:rPr lang="pt-PT" smtClean="0"/>
              <a:t>13/12/2021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C6A8975-6346-431F-8AFA-2FF31DA82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72F34AC-4987-42E3-BB4B-033110E72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6774-AEAD-4DEB-96DA-0EE7271C4BD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6369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4DA597-C361-4EB8-81F9-0ED3FB24B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80A5F7E-3663-4A3A-8816-F68103798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67D4BEA-86AD-4081-B516-38A5AFC09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BBD4-9542-46CB-AD0C-8FC8F8C938BA}" type="datetimeFigureOut">
              <a:rPr lang="pt-PT" smtClean="0"/>
              <a:t>13/12/2021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09522F3-9332-443D-97A1-35864CE8F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3C877CB-9B8C-4844-8FF9-8C51ADC53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6774-AEAD-4DEB-96DA-0EE7271C4BD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42361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085E95-F817-481B-8BDD-54D7655C3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E46C3C6-2FC8-473F-AE55-63AE3C528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F15F929-077B-4F16-9A19-111338CC9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BBD4-9542-46CB-AD0C-8FC8F8C938BA}" type="datetimeFigureOut">
              <a:rPr lang="pt-PT" smtClean="0"/>
              <a:t>13/12/2021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68FF78A-8192-4A87-A729-B2D6AD950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CD6A7EB-2330-44E8-9CA6-F458DB4E2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6774-AEAD-4DEB-96DA-0EE7271C4BD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5635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BD2F34-6A2C-46B3-B67E-149205889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244809F-D4BB-4E2B-9529-709655CD6F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379EF6A-8174-4A9A-BED2-67BE5CF88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75509FE-F925-41DA-86F0-D7633B0D3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BBD4-9542-46CB-AD0C-8FC8F8C938BA}" type="datetimeFigureOut">
              <a:rPr lang="pt-PT" smtClean="0"/>
              <a:t>13/12/2021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4DA93D9-D9F1-4D35-BF6A-34BC44727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FA3160D-BCB4-48C7-9FC3-1E3DED215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6774-AEAD-4DEB-96DA-0EE7271C4BD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3366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C7DE2-356E-4C27-B59E-100C9E8FE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5A70954-6088-4EFC-A3E7-094509702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C80633A-AE11-4368-AC20-BBD642020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47F14C0D-9865-4EED-A22E-2C0333B9FF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F9E88949-5B34-4281-BFF4-63884FD69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C8FE7FF5-23E8-4A85-AC13-B12B01D5D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BBD4-9542-46CB-AD0C-8FC8F8C938BA}" type="datetimeFigureOut">
              <a:rPr lang="pt-PT" smtClean="0"/>
              <a:t>13/12/2021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92993B00-55CF-4E52-BF2E-029D8075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66BEF4A2-4FB2-475D-B549-BEF3DE850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6774-AEAD-4DEB-96DA-0EE7271C4BD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33643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A7436-5DC2-44D2-9CDE-8A235373E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CFEB7BCC-5307-4BC5-9277-CCF4C0126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BBD4-9542-46CB-AD0C-8FC8F8C938BA}" type="datetimeFigureOut">
              <a:rPr lang="pt-PT" smtClean="0"/>
              <a:t>13/12/2021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3E01206-F5F5-44DA-97BF-E6022C5E8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6F0A15F-5273-497A-B9C9-89F532DCE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6774-AEAD-4DEB-96DA-0EE7271C4BD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0540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ECD05803-09D1-4F89-8190-F463810DA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BBD4-9542-46CB-AD0C-8FC8F8C938BA}" type="datetimeFigureOut">
              <a:rPr lang="pt-PT" smtClean="0"/>
              <a:t>13/12/2021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B1FF96F9-3907-46CD-AA4A-E5DB161A5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7DA64AF-243E-4B4F-841D-40C10A565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6774-AEAD-4DEB-96DA-0EE7271C4BD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35605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3FB800-128B-46C5-B8AE-751AA3C61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12760A8-5A18-4017-B254-E4C605DB4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DD84D74-BF85-45DB-BA25-1E3149110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003A89D-6EC9-4751-94A4-85A6E2C1C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BBD4-9542-46CB-AD0C-8FC8F8C938BA}" type="datetimeFigureOut">
              <a:rPr lang="pt-PT" smtClean="0"/>
              <a:t>13/12/2021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CCA71D5-94F3-49B3-A044-8A57A1F4C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A102719-928B-47E7-AA02-8B9FA4B6C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6774-AEAD-4DEB-96DA-0EE7271C4BD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06667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CBC2F9-B951-48A7-8215-1CBA26B93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F3E84753-BBB8-4AAF-A7C3-0FB7DC9D03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312539D-2C9D-42F9-9B0B-A08A91565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65CBC0D-7F9F-4CA5-90DB-0E159CE1D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BBD4-9542-46CB-AD0C-8FC8F8C938BA}" type="datetimeFigureOut">
              <a:rPr lang="pt-PT" smtClean="0"/>
              <a:t>13/12/2021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58F26A0-5B64-44BC-8CF1-812339A98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5BFCC63-A0AD-42DA-B2C9-B0CBD21BE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6774-AEAD-4DEB-96DA-0EE7271C4BD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4515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BCDA105F-D7B1-40FD-8923-F92BCA034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024D782-A38D-4C56-929E-4F3BC1B73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DBB54B6-F85D-49AD-B599-9F88DCF77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4BBD4-9542-46CB-AD0C-8FC8F8C938BA}" type="datetimeFigureOut">
              <a:rPr lang="pt-PT" smtClean="0"/>
              <a:t>13/12/2021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B99B046-CD9A-46E4-AACD-C9557D6D9B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58E7399-4697-44AF-A3B3-D04E788D2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96774-AEAD-4DEB-96DA-0EE7271C4BD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3139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BDA19C-5487-4369-84B8-231776A36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872" y="982272"/>
            <a:ext cx="3388419" cy="45609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Modelação de padrões de design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BDD822-7946-4CCC-9826-ED171ECF8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1862" y="1719618"/>
            <a:ext cx="5948831" cy="43346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EFFFF"/>
                </a:solidFill>
              </a:rPr>
              <a:t>Pedro Vicente – 201900828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EFFFF"/>
                </a:solidFill>
              </a:rPr>
              <a:t>Pedro Reis – 201700480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EFFFF"/>
                </a:solidFill>
              </a:rPr>
              <a:t>Duarte Pardal – 201901819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EFFFF"/>
                </a:solidFill>
              </a:rPr>
              <a:t>Francisco Moura – 201802033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>
              <a:solidFill>
                <a:srgbClr val="FE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794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arcador de Posição de Conteúdo 2">
            <a:extLst>
              <a:ext uri="{FF2B5EF4-FFF2-40B4-BE49-F238E27FC236}">
                <a16:creationId xmlns:a16="http://schemas.microsoft.com/office/drawing/2014/main" id="{D710FB20-5AF1-4462-9409-C360B4E70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9719" y="563418"/>
            <a:ext cx="7558242" cy="6631710"/>
          </a:xfrm>
        </p:spPr>
        <p:txBody>
          <a:bodyPr anchor="ctr">
            <a:normAutofit/>
          </a:bodyPr>
          <a:lstStyle/>
          <a:p>
            <a:r>
              <a:rPr lang="pt-PT" sz="1800" b="1" dirty="0"/>
              <a:t>Nome do Padrão </a:t>
            </a:r>
            <a:r>
              <a:rPr lang="pt-PT" sz="1800" dirty="0"/>
              <a:t>– Descreve a essência do padrão num nome curto, mas expressivo.</a:t>
            </a:r>
          </a:p>
          <a:p>
            <a:r>
              <a:rPr lang="pt-PT" sz="1800" b="1" dirty="0"/>
              <a:t>Intenção</a:t>
            </a:r>
            <a:r>
              <a:rPr lang="pt-PT" sz="1800" dirty="0"/>
              <a:t> – Descreve o padrão e o que ele faz.</a:t>
            </a:r>
          </a:p>
          <a:p>
            <a:r>
              <a:rPr lang="pt-PT" sz="1800" b="1" dirty="0"/>
              <a:t>Sinónimos</a:t>
            </a:r>
            <a:r>
              <a:rPr lang="pt-PT" sz="1800" dirty="0"/>
              <a:t> – Lista de sinónimos do padrão.</a:t>
            </a:r>
          </a:p>
          <a:p>
            <a:r>
              <a:rPr lang="pt-PT" sz="1800" b="1" dirty="0"/>
              <a:t>Motivação</a:t>
            </a:r>
            <a:r>
              <a:rPr lang="pt-PT" sz="1800" dirty="0"/>
              <a:t> – Fornece um exemplo do problema.</a:t>
            </a:r>
          </a:p>
          <a:p>
            <a:r>
              <a:rPr lang="pt-PT" sz="1800" b="1" dirty="0"/>
              <a:t>Aplicabilidade</a:t>
            </a:r>
            <a:r>
              <a:rPr lang="pt-PT" sz="1800" dirty="0"/>
              <a:t> – Situações especificas onde o padrão é aplicado.</a:t>
            </a:r>
          </a:p>
          <a:p>
            <a:r>
              <a:rPr lang="pt-PT" sz="1800" b="1" dirty="0"/>
              <a:t>Estrutura</a:t>
            </a:r>
            <a:r>
              <a:rPr lang="pt-PT" sz="1800" dirty="0"/>
              <a:t> – Descreve as classes necessárias para implementar o padrão.</a:t>
            </a:r>
          </a:p>
          <a:p>
            <a:r>
              <a:rPr lang="pt-PT" sz="1800" b="1" dirty="0"/>
              <a:t>Participantes</a:t>
            </a:r>
            <a:r>
              <a:rPr lang="pt-PT" sz="1800" dirty="0"/>
              <a:t> – Descreve as responsabilidades das classes necessárias para implementar o padrão.</a:t>
            </a:r>
          </a:p>
          <a:p>
            <a:r>
              <a:rPr lang="pt-PT" sz="1800" b="1" dirty="0"/>
              <a:t>Colaborações</a:t>
            </a:r>
            <a:r>
              <a:rPr lang="pt-PT" sz="1800" dirty="0"/>
              <a:t> – Descreve como os participantes colaboram para cumprir as suas responsabilidades.</a:t>
            </a:r>
          </a:p>
          <a:p>
            <a:r>
              <a:rPr lang="pt-PT" sz="1800" b="1" dirty="0"/>
              <a:t>Consequências</a:t>
            </a:r>
            <a:r>
              <a:rPr lang="pt-PT" sz="1800" dirty="0"/>
              <a:t> – Descreve as “forças de design” que afeta o padrão e as potenciais desvantagens que devem ser consideradas quando o padrão é implementado.</a:t>
            </a:r>
          </a:p>
          <a:p>
            <a:r>
              <a:rPr lang="pt-PT" sz="1800" b="1" dirty="0"/>
              <a:t>Padrões relacionados </a:t>
            </a:r>
            <a:r>
              <a:rPr lang="pt-PT" sz="1800" dirty="0"/>
              <a:t>– Referências aos padrões relacionados.</a:t>
            </a:r>
          </a:p>
          <a:p>
            <a:pPr marL="0" indent="0">
              <a:buNone/>
            </a:pPr>
            <a:endParaRPr lang="pt-PT" sz="1800" dirty="0"/>
          </a:p>
          <a:p>
            <a:pPr marL="0" indent="0">
              <a:buNone/>
            </a:pPr>
            <a:endParaRPr lang="pt-PT" sz="1800" dirty="0"/>
          </a:p>
          <a:p>
            <a:endParaRPr lang="pt-PT" sz="1800" dirty="0"/>
          </a:p>
          <a:p>
            <a:endParaRPr lang="pt-PT" sz="1800" dirty="0"/>
          </a:p>
        </p:txBody>
      </p:sp>
    </p:spTree>
    <p:extLst>
      <p:ext uri="{BB962C8B-B14F-4D97-AF65-F5344CB8AC3E}">
        <p14:creationId xmlns:p14="http://schemas.microsoft.com/office/powerpoint/2010/main" val="1654829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Marcador de Posição de Conteúdo 2">
            <a:extLst>
              <a:ext uri="{FF2B5EF4-FFF2-40B4-BE49-F238E27FC236}">
                <a16:creationId xmlns:a16="http://schemas.microsoft.com/office/drawing/2014/main" id="{10CC21CC-502B-4D20-9B1C-5C2650999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315" y="1936035"/>
            <a:ext cx="3200451" cy="298592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PT" sz="2400" dirty="0">
                <a:solidFill>
                  <a:srgbClr val="FEFFFF"/>
                </a:solidFill>
              </a:rPr>
              <a:t>Ao longo do processo, quanto menos abstração existir mais perto do modelo de design, quando mais alto for a abstração mais perto do modelo de análise.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5A28ACA-4913-4240-9BE7-00CD819F5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557" y="1025994"/>
            <a:ext cx="7509395" cy="480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772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9554EE-ABBB-4E1A-8A29-6F8065CE9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pt-PT" sz="3800" dirty="0">
                <a:solidFill>
                  <a:srgbClr val="FFFFFF"/>
                </a:solidFill>
              </a:rPr>
              <a:t>Princípios de modelação de design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61D52BC-6AB2-4DC0-9A62-A4C149AE7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pt-PT" sz="2600" b="1"/>
              <a:t>Principio 1</a:t>
            </a:r>
            <a:r>
              <a:rPr lang="pt-PT" sz="2600"/>
              <a:t>: O design deve ser rastreável ao modelo de requisitos.</a:t>
            </a:r>
          </a:p>
          <a:p>
            <a:r>
              <a:rPr lang="pt-PT" sz="2600" b="1"/>
              <a:t>Principio 2</a:t>
            </a:r>
            <a:r>
              <a:rPr lang="pt-PT" sz="2600"/>
              <a:t>: Considerar sempre a arquitetura do sistema a ser construída.</a:t>
            </a:r>
          </a:p>
          <a:p>
            <a:r>
              <a:rPr lang="pt-PT" sz="2600" b="1"/>
              <a:t>Principio 3</a:t>
            </a:r>
            <a:r>
              <a:rPr lang="pt-PT" sz="2600"/>
              <a:t>: O design de dados é tão importante quanto o design de funções de processamento.</a:t>
            </a:r>
          </a:p>
          <a:p>
            <a:r>
              <a:rPr lang="pt-PT" sz="2600" b="1"/>
              <a:t>Principio 4</a:t>
            </a:r>
            <a:r>
              <a:rPr lang="pt-PT" sz="2600"/>
              <a:t>: As interfaces (internas e externas) devem ser projetadas com cuidado.</a:t>
            </a:r>
          </a:p>
          <a:p>
            <a:r>
              <a:rPr lang="pt-PT" sz="2600" b="1"/>
              <a:t>Principio 5</a:t>
            </a:r>
            <a:r>
              <a:rPr lang="pt-PT" sz="2600"/>
              <a:t>: O design da interface do utilizador deve ser ajustado às necessidades do utilizador final e enfatizar a facilidade de uso.</a:t>
            </a:r>
          </a:p>
        </p:txBody>
      </p:sp>
    </p:spTree>
    <p:extLst>
      <p:ext uri="{BB962C8B-B14F-4D97-AF65-F5344CB8AC3E}">
        <p14:creationId xmlns:p14="http://schemas.microsoft.com/office/powerpoint/2010/main" val="9121888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33C8FD778786E43845812CF8A40DF53" ma:contentTypeVersion="2" ma:contentTypeDescription="Criar um novo documento." ma:contentTypeScope="" ma:versionID="72ffd4bf9e874f1f660ed1e7932b2b24">
  <xsd:schema xmlns:xsd="http://www.w3.org/2001/XMLSchema" xmlns:xs="http://www.w3.org/2001/XMLSchema" xmlns:p="http://schemas.microsoft.com/office/2006/metadata/properties" xmlns:ns2="2000501f-fd23-4620-a658-99e1bb11f3ea" targetNamespace="http://schemas.microsoft.com/office/2006/metadata/properties" ma:root="true" ma:fieldsID="a6f6610ea069de102bf103cb3451de41" ns2:_="">
    <xsd:import namespace="2000501f-fd23-4620-a658-99e1bb11f3e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00501f-fd23-4620-a658-99e1bb11f3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1CC4C78-5466-4DD3-B022-587F622A39FD}"/>
</file>

<file path=customXml/itemProps2.xml><?xml version="1.0" encoding="utf-8"?>
<ds:datastoreItem xmlns:ds="http://schemas.openxmlformats.org/officeDocument/2006/customXml" ds:itemID="{55E69E16-4A1B-4A6E-AB32-D570A7A65FED}"/>
</file>

<file path=customXml/itemProps3.xml><?xml version="1.0" encoding="utf-8"?>
<ds:datastoreItem xmlns:ds="http://schemas.openxmlformats.org/officeDocument/2006/customXml" ds:itemID="{CF32E6D8-DCD6-472C-AA0C-750DA41BD752}"/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264</Words>
  <Application>Microsoft Office PowerPoint</Application>
  <PresentationFormat>Ecrã Panorâmico</PresentationFormat>
  <Paragraphs>24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Modelação de padrões de design</vt:lpstr>
      <vt:lpstr>Apresentação do PowerPoint</vt:lpstr>
      <vt:lpstr>Apresentação do PowerPoint</vt:lpstr>
      <vt:lpstr>Princípios de modelação de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Modelação de padrões de design</dc:title>
  <dc:creator>Pedro Vicente</dc:creator>
  <cp:lastModifiedBy>Pedro Vicente</cp:lastModifiedBy>
  <cp:revision>8</cp:revision>
  <dcterms:created xsi:type="dcterms:W3CDTF">2021-12-13T19:26:46Z</dcterms:created>
  <dcterms:modified xsi:type="dcterms:W3CDTF">2021-12-13T20:04:56Z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0x010100433C8FD778786E43845812CF8A40DF53</vt:lpwstr>
  </property>
</Properties>
</file>