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4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7DC6-26A3-475E-928C-A4F496D1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pt-PT"/>
              <a:t>Conceitos de Desenho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1B93-DC53-4874-BC22-0C8AE238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2807329"/>
            <a:ext cx="5322013" cy="380999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Elementos de Desenho de instalação</a:t>
            </a:r>
          </a:p>
        </p:txBody>
      </p:sp>
      <p:pic>
        <p:nvPicPr>
          <p:cNvPr id="23" name="Picture 3" descr="Map&#10;&#10;Description automatically generated">
            <a:extLst>
              <a:ext uri="{FF2B5EF4-FFF2-40B4-BE49-F238E27FC236}">
                <a16:creationId xmlns:a16="http://schemas.microsoft.com/office/drawing/2014/main" id="{EB21F596-EC80-4071-9B2B-68DBD8AF4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5" r="51390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B04BB1-6B7A-45DD-8CAD-AF4D8515AB2F}"/>
              </a:ext>
            </a:extLst>
          </p:cNvPr>
          <p:cNvSpPr txBox="1"/>
          <p:nvPr/>
        </p:nvSpPr>
        <p:spPr>
          <a:xfrm>
            <a:off x="8730222" y="5152994"/>
            <a:ext cx="2699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João Marques 202000432</a:t>
            </a:r>
          </a:p>
          <a:p>
            <a:pPr algn="ctr"/>
            <a:r>
              <a:rPr lang="pt-PT" dirty="0"/>
              <a:t>Tiago Vieira 202002341</a:t>
            </a:r>
          </a:p>
          <a:p>
            <a:pPr algn="ctr"/>
            <a:r>
              <a:rPr lang="pt-PT" dirty="0"/>
              <a:t>Sofia Nóbrega 201801082</a:t>
            </a:r>
          </a:p>
        </p:txBody>
      </p:sp>
    </p:spTree>
    <p:extLst>
      <p:ext uri="{BB962C8B-B14F-4D97-AF65-F5344CB8AC3E}">
        <p14:creationId xmlns:p14="http://schemas.microsoft.com/office/powerpoint/2010/main" val="26823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ABD-8F45-41B1-8200-81C3310F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conceito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F3C3-BB1B-457D-ABA3-0D549C1B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Indica como a funcionalidade do software e dos seus subsistemas será alocada dentro do ambiente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208809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FE85-4EE2-47A0-A114-869B634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4F76-F831-4557-9767-9D08D617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Modelado utilizando 2 tipos de diagramas de instalação de UML:</a:t>
            </a:r>
          </a:p>
          <a:p>
            <a:r>
              <a:rPr lang="pt-PT" dirty="0"/>
              <a:t>Formulário Descritor – Mostra o ambiente computacional, mas não mostra os detalhes de configuração.</a:t>
            </a:r>
          </a:p>
          <a:p>
            <a:r>
              <a:rPr lang="pt-PT" dirty="0"/>
              <a:t>Formulário de Instância – Identifica configurações de hardware específicas e são desenvolvidos numa fase final do desenho.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384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081F-D6F0-41DA-9B96-7D9694A5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</a:t>
            </a:r>
            <a:endParaRPr lang="pt-P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80DF3-26FD-4BF3-8E71-166ABA000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154" y="987425"/>
            <a:ext cx="496026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1CDE-CE4B-4FD7-AD9E-D16D0681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A figura representada, encontra-se no </a:t>
            </a:r>
            <a:r>
              <a:rPr lang="pt-PT" b="1" dirty="0"/>
              <a:t>formulário de descritores</a:t>
            </a:r>
            <a:r>
              <a:rPr lang="pt-PT" dirty="0"/>
              <a:t>, isto significa que o diagrama de instalação mostra o ambiente computacional, mas não indica explicitamente detalhes de configuração.</a:t>
            </a:r>
          </a:p>
          <a:p>
            <a:r>
              <a:rPr lang="pt-PT" dirty="0"/>
              <a:t>Por exemplo, o “computador pessoal” não tem uma identificação adicional, este poderia ser um Mac ou um PC com Windows.</a:t>
            </a:r>
          </a:p>
        </p:txBody>
      </p:sp>
    </p:spTree>
    <p:extLst>
      <p:ext uri="{BB962C8B-B14F-4D97-AF65-F5344CB8AC3E}">
        <p14:creationId xmlns:p14="http://schemas.microsoft.com/office/powerpoint/2010/main" val="30994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E43-1329-43A6-8157-49D7F5B8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8A0DA8-14FF-417A-B6B4-0F221DFB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43340"/>
            <a:ext cx="6172200" cy="4561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08B0-C9BB-46BE-BEF0-2D29C874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Esses detalhes são fornecidos quando o diagrama de instalação é revisto no </a:t>
            </a:r>
            <a:r>
              <a:rPr lang="pt-PT" b="1" dirty="0"/>
              <a:t>formulário de instância </a:t>
            </a:r>
            <a:r>
              <a:rPr lang="pt-PT" dirty="0"/>
              <a:t>durante os últimos estágios do projeto ou quando começa a construção. Cada instância da disponibilização (uma configuração de hardware específica) é identificada.</a:t>
            </a:r>
          </a:p>
        </p:txBody>
      </p:sp>
    </p:spTree>
    <p:extLst>
      <p:ext uri="{BB962C8B-B14F-4D97-AF65-F5344CB8AC3E}">
        <p14:creationId xmlns:p14="http://schemas.microsoft.com/office/powerpoint/2010/main" val="35179222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311C"/>
      </a:dk2>
      <a:lt2>
        <a:srgbClr val="F1F0F3"/>
      </a:lt2>
      <a:accent1>
        <a:srgbClr val="91AB1E"/>
      </a:accent1>
      <a:accent2>
        <a:srgbClr val="55B614"/>
      </a:accent2>
      <a:accent3>
        <a:srgbClr val="21BA23"/>
      </a:accent3>
      <a:accent4>
        <a:srgbClr val="14B85A"/>
      </a:accent4>
      <a:accent5>
        <a:srgbClr val="20B59E"/>
      </a:accent5>
      <a:accent6>
        <a:srgbClr val="17A3D5"/>
      </a:accent6>
      <a:hlink>
        <a:srgbClr val="7967C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F13BB-FCE9-425A-A59F-63BB6D45C4A1}"/>
</file>

<file path=customXml/itemProps2.xml><?xml version="1.0" encoding="utf-8"?>
<ds:datastoreItem xmlns:ds="http://schemas.openxmlformats.org/officeDocument/2006/customXml" ds:itemID="{F2EC17F6-CC5E-4AC2-990F-5024F8E00AD3}"/>
</file>

<file path=customXml/itemProps3.xml><?xml version="1.0" encoding="utf-8"?>
<ds:datastoreItem xmlns:ds="http://schemas.openxmlformats.org/officeDocument/2006/customXml" ds:itemID="{423E4826-8EE9-4A8F-A614-568367CBEC96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180</Words>
  <Application>Microsoft Office PowerPoint</Application>
  <PresentationFormat>Ecrã Panorâmico</PresentationFormat>
  <Paragraphs>16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Conceitos de Desenho</vt:lpstr>
      <vt:lpstr> conceito </vt:lpstr>
      <vt:lpstr>Representação</vt:lpstr>
      <vt:lpstr>Exemplo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de Desenho</dc:title>
  <dc:creator>Sofia Rocha Nobrega</dc:creator>
  <cp:lastModifiedBy>João Gameiro Marques</cp:lastModifiedBy>
  <cp:revision>2</cp:revision>
  <dcterms:created xsi:type="dcterms:W3CDTF">2021-12-13T19:12:00Z</dcterms:created>
  <dcterms:modified xsi:type="dcterms:W3CDTF">2021-12-14T19:12:00Z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