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37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51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712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39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24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9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6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67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653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92077-48A8-4FE7-B4AC-4F2609275A38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E59148-1695-452B-B200-A4EC065BA99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9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25DAE-CBDD-4E7B-90AA-CA15EA64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01168"/>
            <a:ext cx="10058400" cy="3566160"/>
          </a:xfrm>
        </p:spPr>
        <p:txBody>
          <a:bodyPr/>
          <a:lstStyle/>
          <a:p>
            <a:r>
              <a:rPr lang="pt-PT" b="0" i="0" dirty="0">
                <a:effectLst/>
                <a:latin typeface="Arial" panose="020B0604020202020204" pitchFamily="34" charset="0"/>
              </a:rPr>
              <a:t>UML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Deployment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Instance</a:t>
            </a:r>
            <a:r>
              <a:rPr lang="pt-PT" b="0" i="0" dirty="0"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effectLst/>
                <a:latin typeface="Arial" panose="020B0604020202020204" pitchFamily="34" charset="0"/>
              </a:rPr>
              <a:t>Diagram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062C0-F78C-4534-B5BD-FF973C80E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3508525" cy="1762300"/>
          </a:xfrm>
        </p:spPr>
        <p:txBody>
          <a:bodyPr>
            <a:normAutofit fontScale="92500" lnSpcReduction="20000"/>
          </a:bodyPr>
          <a:lstStyle/>
          <a:p>
            <a:r>
              <a:rPr lang="pt-PT" sz="1200" dirty="0"/>
              <a:t>Realizado Por:</a:t>
            </a:r>
          </a:p>
          <a:p>
            <a:r>
              <a:rPr lang="pt-PT" sz="1200" dirty="0"/>
              <a:t>Bruno Marquês 201700387</a:t>
            </a:r>
          </a:p>
          <a:p>
            <a:r>
              <a:rPr lang="pt-PT" sz="1200" dirty="0"/>
              <a:t>José Castanhas 201901389</a:t>
            </a:r>
          </a:p>
          <a:p>
            <a:r>
              <a:rPr lang="pt-PT" sz="1200" dirty="0"/>
              <a:t>Miguel Santos202000536</a:t>
            </a:r>
          </a:p>
          <a:p>
            <a:r>
              <a:rPr lang="pt-PT" sz="1200" dirty="0"/>
              <a:t>Rafael Palma201600649</a:t>
            </a:r>
          </a:p>
          <a:p>
            <a:r>
              <a:rPr lang="pt-PT" sz="1200" dirty="0"/>
              <a:t> </a:t>
            </a:r>
          </a:p>
          <a:p>
            <a:endParaRPr lang="pt-PT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CF36694-ED47-42B5-A3CB-B2582FAD8BBE}"/>
              </a:ext>
            </a:extLst>
          </p:cNvPr>
          <p:cNvSpPr txBox="1">
            <a:spLocks/>
          </p:cNvSpPr>
          <p:nvPr/>
        </p:nvSpPr>
        <p:spPr>
          <a:xfrm>
            <a:off x="4215107" y="4455064"/>
            <a:ext cx="3508525" cy="69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/>
              <a:t>Professor: Nuno Pina Gonçalves</a:t>
            </a:r>
          </a:p>
          <a:p>
            <a:r>
              <a:rPr lang="pt-PT" sz="1200" dirty="0"/>
              <a:t>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35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B882AA-073E-44CE-A727-9ADF2F67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Node: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 browser Client</a:t>
            </a:r>
            <a:b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6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Componente</a:t>
            </a:r>
            <a:r>
              <a:rPr lang="en-US" sz="4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Map Client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BD43C1-A0B0-48ED-BAEF-E020D49A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29" y="640081"/>
            <a:ext cx="6902757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46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D7048C-BEF5-4DC4-8CCB-A2538B42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Google Host</a:t>
            </a:r>
            <a:b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6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Componente</a:t>
            </a:r>
            <a:r>
              <a:rPr lang="en-US" sz="4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 Maps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9689C0-40BE-4809-B2EB-EA353611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96" y="640081"/>
            <a:ext cx="5858623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12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B78D4-7E38-44D7-878F-11756B2F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3192" y="639097"/>
            <a:ext cx="4199879" cy="3686015"/>
          </a:xfrm>
        </p:spPr>
        <p:txBody>
          <a:bodyPr>
            <a:normAutofit/>
          </a:bodyPr>
          <a:lstStyle/>
          <a:p>
            <a:r>
              <a:rPr lang="pt-PT" sz="4600" u="sng" dirty="0"/>
              <a:t>Node:</a:t>
            </a:r>
            <a:r>
              <a:rPr lang="pt-PT" sz="4600" dirty="0"/>
              <a:t> Web Server </a:t>
            </a:r>
            <a:r>
              <a:rPr lang="pt-PT" sz="4600" dirty="0" err="1"/>
              <a:t>Host</a:t>
            </a:r>
            <a:br>
              <a:rPr lang="pt-PT" sz="4600" dirty="0"/>
            </a:br>
            <a:r>
              <a:rPr lang="pt-PT" sz="4600" u="sng" dirty="0"/>
              <a:t>Componentes:</a:t>
            </a:r>
            <a:br>
              <a:rPr lang="pt-PT" sz="4600" u="sng" dirty="0"/>
            </a:br>
            <a:r>
              <a:rPr lang="pt-PT" sz="4600" dirty="0" err="1"/>
              <a:t>Servlet</a:t>
            </a:r>
            <a:r>
              <a:rPr lang="pt-PT" sz="4600" dirty="0"/>
              <a:t> </a:t>
            </a:r>
            <a:r>
              <a:rPr lang="pt-PT" sz="4600" dirty="0" err="1"/>
              <a:t>Mediator</a:t>
            </a:r>
            <a:br>
              <a:rPr lang="pt-PT" sz="4600" dirty="0"/>
            </a:br>
            <a:r>
              <a:rPr lang="pt-PT" sz="4600" dirty="0"/>
              <a:t>HTML </a:t>
            </a:r>
            <a:r>
              <a:rPr lang="pt-PT" sz="4600" dirty="0" err="1"/>
              <a:t>Page</a:t>
            </a:r>
            <a:endParaRPr lang="pt-PT" sz="4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8D7D03-83EA-4192-89AA-97722DD4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56" y="640081"/>
            <a:ext cx="5584703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858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5F38E7-D74A-481A-A1E3-26D04536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Node: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Workflow Host</a:t>
            </a:r>
            <a:b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6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Componente</a:t>
            </a:r>
            <a:r>
              <a:rPr lang="en-US" sz="4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en-US" sz="4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Sensor Workflow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4DAD2A-285D-4387-8D75-CB2B3D56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02804"/>
            <a:ext cx="6912217" cy="49287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7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58B456-2AC8-4905-9642-1B5DD376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2" y="545736"/>
            <a:ext cx="5266970" cy="29363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3267D1-1167-4653-8674-7138E6B1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Diagrama de Instalação Completo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6FC08A-E141-4D23-8E4E-2E07C8CBDB63}"/>
              </a:ext>
            </a:extLst>
          </p:cNvPr>
          <p:cNvSpPr txBox="1"/>
          <p:nvPr/>
        </p:nvSpPr>
        <p:spPr>
          <a:xfrm>
            <a:off x="347937" y="3566160"/>
            <a:ext cx="6605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node </a:t>
            </a:r>
            <a:r>
              <a:rPr lang="pt-PT" b="1" dirty="0"/>
              <a:t>Web Browser </a:t>
            </a:r>
            <a:r>
              <a:rPr lang="pt-PT" b="1" dirty="0" err="1"/>
              <a:t>Client</a:t>
            </a:r>
            <a:r>
              <a:rPr lang="pt-PT" dirty="0"/>
              <a:t> tem um componente “</a:t>
            </a:r>
            <a:r>
              <a:rPr lang="pt-PT" dirty="0" err="1"/>
              <a:t>Map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” que se interliga a aos componentes de “Web Server </a:t>
            </a:r>
            <a:r>
              <a:rPr lang="pt-PT" dirty="0" err="1"/>
              <a:t>Host</a:t>
            </a:r>
            <a:r>
              <a:rPr lang="pt-PT" dirty="0"/>
              <a:t>” através das interfaces. Liga-se também ao componente “Google </a:t>
            </a:r>
            <a:r>
              <a:rPr lang="pt-PT" dirty="0" err="1"/>
              <a:t>Maps</a:t>
            </a:r>
            <a:r>
              <a:rPr lang="pt-PT" dirty="0"/>
              <a:t>” do node “Google </a:t>
            </a:r>
            <a:r>
              <a:rPr lang="pt-PT" dirty="0" err="1"/>
              <a:t>Host</a:t>
            </a:r>
            <a:r>
              <a:rPr lang="pt-PT" dirty="0"/>
              <a:t>”.</a:t>
            </a:r>
          </a:p>
          <a:p>
            <a:r>
              <a:rPr lang="pt-PT" dirty="0"/>
              <a:t>O componente “</a:t>
            </a:r>
            <a:r>
              <a:rPr lang="pt-PT" dirty="0" err="1"/>
              <a:t>Servlet</a:t>
            </a:r>
            <a:r>
              <a:rPr lang="pt-PT" dirty="0"/>
              <a:t> </a:t>
            </a:r>
            <a:r>
              <a:rPr lang="pt-PT" dirty="0" err="1"/>
              <a:t>Mediator</a:t>
            </a:r>
            <a:r>
              <a:rPr lang="pt-PT" dirty="0"/>
              <a:t>” do node “Web Server </a:t>
            </a:r>
            <a:r>
              <a:rPr lang="pt-PT" dirty="0" err="1"/>
              <a:t>Host</a:t>
            </a:r>
            <a:r>
              <a:rPr lang="pt-PT" dirty="0"/>
              <a:t>” liga-se ao componente “Sensor </a:t>
            </a:r>
            <a:r>
              <a:rPr lang="pt-PT" dirty="0" err="1"/>
              <a:t>Workflow</a:t>
            </a:r>
            <a:r>
              <a:rPr lang="pt-PT" dirty="0"/>
              <a:t>” do node “</a:t>
            </a:r>
            <a:r>
              <a:rPr lang="pt-PT" dirty="0" err="1"/>
              <a:t>Workflow</a:t>
            </a:r>
            <a:r>
              <a:rPr lang="pt-PT" dirty="0"/>
              <a:t> </a:t>
            </a:r>
            <a:r>
              <a:rPr lang="pt-PT" dirty="0" err="1"/>
              <a:t>Host</a:t>
            </a:r>
            <a:r>
              <a:rPr lang="pt-PT" dirty="0"/>
              <a:t>” através da interface</a:t>
            </a:r>
          </a:p>
        </p:txBody>
      </p:sp>
    </p:spTree>
    <p:extLst>
      <p:ext uri="{BB962C8B-B14F-4D97-AF65-F5344CB8AC3E}">
        <p14:creationId xmlns:p14="http://schemas.microsoft.com/office/powerpoint/2010/main" val="3878549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3C8FD778786E43845812CF8A40DF53" ma:contentTypeVersion="2" ma:contentTypeDescription="Create a new document." ma:contentTypeScope="" ma:versionID="bbd93390f655eec99ce150f20a1b03e9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304c0bad620ad7a18e7d013683ba53b6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2B219-A269-489E-8A8A-D38E0042FB8D}"/>
</file>

<file path=customXml/itemProps2.xml><?xml version="1.0" encoding="utf-8"?>
<ds:datastoreItem xmlns:ds="http://schemas.openxmlformats.org/officeDocument/2006/customXml" ds:itemID="{35506ED4-7FDF-4E23-8D6C-D71617CB8BBB}"/>
</file>

<file path=customXml/itemProps3.xml><?xml version="1.0" encoding="utf-8"?>
<ds:datastoreItem xmlns:ds="http://schemas.openxmlformats.org/officeDocument/2006/customXml" ds:itemID="{93303288-9E76-4F3D-9207-DD75D910F28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142</Words>
  <Application>Microsoft Office PowerPoint</Application>
  <PresentationFormat>Ecrã Panorâmico</PresentationFormat>
  <Paragraphs>16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Retrospetiva</vt:lpstr>
      <vt:lpstr>UML Deployment Instance Diagram</vt:lpstr>
      <vt:lpstr>Node: Web browser Client Componente: Map Client</vt:lpstr>
      <vt:lpstr>Node: Google Host Componente: Google Maps</vt:lpstr>
      <vt:lpstr>Node: Web Server Host Componentes: Servlet Mediator HTML Page</vt:lpstr>
      <vt:lpstr>Node: Workflow Host Componente: Sensor Workflow</vt:lpstr>
      <vt:lpstr>Diagrama de Instalação Completo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Deployment Instance Diagram</dc:title>
  <dc:creator>José Eduardo Lopes Castanhas</dc:creator>
  <cp:lastModifiedBy>José Eduardo Lopes Castanhas</cp:lastModifiedBy>
  <cp:revision>1</cp:revision>
  <dcterms:created xsi:type="dcterms:W3CDTF">2021-12-13T19:38:33Z</dcterms:created>
  <dcterms:modified xsi:type="dcterms:W3CDTF">2021-12-13T20:00:49Z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