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27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22DA7-AFEC-477E-9A2A-AFE645E90FD7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096F3-66DB-4F37-968A-D062B10F1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3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096F3-66DB-4F37-968A-D062B10F14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1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D6E3-5480-4076-8303-CADEEEE76510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CFA1CB-F3DF-4216-A29C-799D5CB4C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ythrough hasBounce="1"/>
        <p:sndAc>
          <p:stSnd>
            <p:snd r:embed="rId1" name="chimes.wav"/>
          </p:stSnd>
        </p:sndAc>
      </p:transition>
    </mc:Choice>
    <mc:Fallback>
      <p:transition spd="slow">
        <p:fade/>
        <p:sndAc>
          <p:stSnd>
            <p:snd r:embed="rId1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D6E3-5480-4076-8303-CADEEEE76510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A1CB-F3DF-4216-A29C-799D5CB4C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ythrough hasBounce="1"/>
        <p:sndAc>
          <p:stSnd>
            <p:snd r:embed="rId1" name="chimes.wav"/>
          </p:stSnd>
        </p:sndAc>
      </p:transition>
    </mc:Choice>
    <mc:Fallback>
      <p:transition spd="slow">
        <p:fade/>
        <p:sndAc>
          <p:stSnd>
            <p:snd r:embed="rId1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D6E3-5480-4076-8303-CADEEEE76510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A1CB-F3DF-4216-A29C-799D5CB4C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ythrough hasBounce="1"/>
        <p:sndAc>
          <p:stSnd>
            <p:snd r:embed="rId1" name="chimes.wav"/>
          </p:stSnd>
        </p:sndAc>
      </p:transition>
    </mc:Choice>
    <mc:Fallback>
      <p:transition spd="slow">
        <p:fade/>
        <p:sndAc>
          <p:stSnd>
            <p:snd r:embed="rId1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D6E3-5480-4076-8303-CADEEEE76510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A1CB-F3DF-4216-A29C-799D5CB4C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ythrough hasBounce="1"/>
        <p:sndAc>
          <p:stSnd>
            <p:snd r:embed="rId1" name="chimes.wav"/>
          </p:stSnd>
        </p:sndAc>
      </p:transition>
    </mc:Choice>
    <mc:Fallback>
      <p:transition spd="slow">
        <p:fade/>
        <p:sndAc>
          <p:stSnd>
            <p:snd r:embed="rId1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D6E3-5480-4076-8303-CADEEEE76510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CFA1CB-F3DF-4216-A29C-799D5CB4C1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ythrough hasBounce="1"/>
        <p:sndAc>
          <p:stSnd>
            <p:snd r:embed="rId1" name="chimes.wav"/>
          </p:stSnd>
        </p:sndAc>
      </p:transition>
    </mc:Choice>
    <mc:Fallback>
      <p:transition spd="slow">
        <p:fade/>
        <p:sndAc>
          <p:stSnd>
            <p:snd r:embed="rId1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D6E3-5480-4076-8303-CADEEEE76510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A1CB-F3DF-4216-A29C-799D5CB4C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ythrough hasBounce="1"/>
        <p:sndAc>
          <p:stSnd>
            <p:snd r:embed="rId1" name="chimes.wav"/>
          </p:stSnd>
        </p:sndAc>
      </p:transition>
    </mc:Choice>
    <mc:Fallback>
      <p:transition spd="slow">
        <p:fade/>
        <p:sndAc>
          <p:stSnd>
            <p:snd r:embed="rId1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D6E3-5480-4076-8303-CADEEEE76510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A1CB-F3DF-4216-A29C-799D5CB4C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ythrough hasBounce="1"/>
        <p:sndAc>
          <p:stSnd>
            <p:snd r:embed="rId1" name="chimes.wav"/>
          </p:stSnd>
        </p:sndAc>
      </p:transition>
    </mc:Choice>
    <mc:Fallback>
      <p:transition spd="slow">
        <p:fade/>
        <p:sndAc>
          <p:stSnd>
            <p:snd r:embed="rId1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D6E3-5480-4076-8303-CADEEEE76510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A1CB-F3DF-4216-A29C-799D5CB4C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ythrough hasBounce="1"/>
        <p:sndAc>
          <p:stSnd>
            <p:snd r:embed="rId1" name="chimes.wav"/>
          </p:stSnd>
        </p:sndAc>
      </p:transition>
    </mc:Choice>
    <mc:Fallback>
      <p:transition spd="slow">
        <p:fade/>
        <p:sndAc>
          <p:stSnd>
            <p:snd r:embed="rId1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D6E3-5480-4076-8303-CADEEEE76510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A1CB-F3DF-4216-A29C-799D5CB4C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ythrough hasBounce="1"/>
        <p:sndAc>
          <p:stSnd>
            <p:snd r:embed="rId1" name="chimes.wav"/>
          </p:stSnd>
        </p:sndAc>
      </p:transition>
    </mc:Choice>
    <mc:Fallback>
      <p:transition spd="slow">
        <p:fade/>
        <p:sndAc>
          <p:stSnd>
            <p:snd r:embed="rId1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D6E3-5480-4076-8303-CADEEEE76510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A1CB-F3DF-4216-A29C-799D5CB4C1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ythrough hasBounce="1"/>
        <p:sndAc>
          <p:stSnd>
            <p:snd r:embed="rId1" name="chimes.wav"/>
          </p:stSnd>
        </p:sndAc>
      </p:transition>
    </mc:Choice>
    <mc:Fallback>
      <p:transition spd="slow">
        <p:fade/>
        <p:sndAc>
          <p:stSnd>
            <p:snd r:embed="rId1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D6E3-5480-4076-8303-CADEEEE76510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CFA1CB-F3DF-4216-A29C-799D5CB4C1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ythrough hasBounce="1"/>
        <p:sndAc>
          <p:stSnd>
            <p:snd r:embed="rId1" name="chimes.wav"/>
          </p:stSnd>
        </p:sndAc>
      </p:transition>
    </mc:Choice>
    <mc:Fallback>
      <p:transition spd="slow">
        <p:fade/>
        <p:sndAc>
          <p:stSnd>
            <p:snd r:embed="rId1" name="chimes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FFDD6E3-5480-4076-8303-CADEEEE76510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FCFA1CB-F3DF-4216-A29C-799D5CB4C1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flythrough hasBounce="1"/>
        <p:sndAc>
          <p:stSnd>
            <p:snd r:embed="rId13" name="chimes.wav"/>
          </p:stSnd>
        </p:sndAc>
      </p:transition>
    </mc:Choice>
    <mc:Fallback>
      <p:transition spd="slow">
        <p:fade/>
        <p:sndAc>
          <p:stSnd>
            <p:snd r:embed="rId13" name="chimes.wav"/>
          </p:stSnd>
        </p:sndAc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dF0NOtctaME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audio" Target="../media/audio3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Siftables emulator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Singularity software</a:t>
            </a:r>
          </a:p>
          <a:p>
            <a:r>
              <a:rPr lang="en-US" dirty="0" smtClean="0"/>
              <a:t>Alex Mullans, Ruben Rodriguez,</a:t>
            </a:r>
          </a:p>
          <a:p>
            <a:r>
              <a:rPr lang="en-US" dirty="0" smtClean="0"/>
              <a:t>Ethan Veatch, &amp; Kurtis Zimmerman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pc="-60" dirty="0" smtClean="0">
                <a:solidFill>
                  <a:schemeClr val="tx2"/>
                </a:solidFill>
              </a:rPr>
              <a:t>Introduce </a:t>
            </a:r>
            <a:r>
              <a:rPr lang="en-US" sz="3600" spc="-60" dirty="0">
                <a:solidFill>
                  <a:schemeClr val="tx2"/>
                </a:solidFill>
              </a:rPr>
              <a:t>yourself</a:t>
            </a:r>
            <a:endParaRPr lang="en-US" sz="3600" spc="-6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931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ythrough hasBounce="1"/>
        <p:sndAc>
          <p:stSnd>
            <p:snd r:embed="rId2" name="chimes.wav"/>
          </p:stSnd>
        </p:sndAc>
      </p:transition>
    </mc:Choice>
    <mc:Fallback>
      <p:transition spd="slow">
        <p:fade/>
        <p:sndAc>
          <p:stSnd>
            <p:snd r:embed="rId2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osovo.com/pics/crying/crying-person0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200400"/>
            <a:ext cx="24574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were the issues you faced this quarter?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Blip>
                <a:blip r:embed="rId5"/>
              </a:buBlip>
            </a:pPr>
            <a:r>
              <a:rPr lang="en-US" dirty="0" smtClean="0"/>
              <a:t>The introduction of the </a:t>
            </a:r>
            <a:r>
              <a:rPr lang="en-US" dirty="0" err="1" smtClean="0"/>
              <a:t>Siftulator</a:t>
            </a:r>
            <a:r>
              <a:rPr lang="en-US" dirty="0" smtClean="0"/>
              <a:t> changed the goals of our project</a:t>
            </a:r>
          </a:p>
          <a:p>
            <a:pPr marL="342900" indent="-342900">
              <a:buBlip>
                <a:blip r:embed="rId5"/>
              </a:buBlip>
            </a:pPr>
            <a:r>
              <a:rPr lang="en-US" dirty="0" smtClean="0"/>
              <a:t>We’re losing Ruben</a:t>
            </a:r>
          </a:p>
          <a:p>
            <a:pPr marL="342900" indent="-342900">
              <a:buBlip>
                <a:blip r:embed="rId5"/>
              </a:buBlip>
            </a:pPr>
            <a:r>
              <a:rPr lang="en-US" sz="8800" dirty="0" smtClean="0">
                <a:solidFill>
                  <a:schemeClr val="accent3"/>
                </a:solidFill>
              </a:rPr>
              <a:t>We’ll miss you Ruben!!!</a:t>
            </a:r>
            <a:endParaRPr lang="en-US" sz="8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172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ythrough hasBounce="1"/>
        <p:sndAc>
          <p:stSnd>
            <p:snd r:embed="rId2" name="chimes.wav"/>
          </p:stSnd>
        </p:sndAc>
      </p:transition>
    </mc:Choice>
    <mc:Fallback>
      <p:transition spd="slow">
        <p:fade/>
        <p:sndAc>
          <p:stSnd>
            <p:snd r:embed="rId2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300"/>
                            </p:stCondLst>
                            <p:childTnLst>
                              <p:par>
                                <p:cTn id="12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could you have done better as a team/individual?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Blip>
                <a:blip r:embed="rId3"/>
              </a:buBlip>
            </a:pPr>
            <a:r>
              <a:rPr lang="en-US" dirty="0" smtClean="0"/>
              <a:t>Take this presentation more seriously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 smtClean="0"/>
              <a:t>Actually start coding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905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ythrough hasBounce="1"/>
        <p:sndAc>
          <p:stSnd>
            <p:snd r:embed="rId2" name="chimes.wav"/>
          </p:stSnd>
        </p:sndAc>
      </p:transition>
    </mc:Choice>
    <mc:Fallback>
      <p:transition spd="slow">
        <p:fade/>
        <p:sndAc>
          <p:stSnd>
            <p:snd r:embed="rId2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100"/>
                            </p:stCondLst>
                            <p:childTnLst>
                              <p:par>
                                <p:cTn id="12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13800" dirty="0" err="1" smtClean="0">
                <a:hlinkClick r:id="rId3"/>
              </a:rPr>
              <a:t>Sifteo</a:t>
            </a:r>
            <a:r>
              <a:rPr lang="en-US" sz="13800" dirty="0" smtClean="0">
                <a:hlinkClick r:id="rId3"/>
              </a:rPr>
              <a:t> Cubes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934050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ythrough hasBounce="1"/>
        <p:sndAc>
          <p:stSnd>
            <p:snd r:embed="rId2" name="chimes.wav"/>
          </p:stSnd>
        </p:sndAc>
      </p:transition>
    </mc:Choice>
    <mc:Fallback>
      <p:transition spd="slow">
        <p:fade/>
        <p:sndAc>
          <p:stSnd>
            <p:snd r:embed="rId2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the Client</a:t>
            </a:r>
            <a:endParaRPr lang="en-US" dirty="0"/>
          </a:p>
        </p:txBody>
      </p:sp>
      <p:pic>
        <p:nvPicPr>
          <p:cNvPr id="1026" name="Picture 2" descr="https://fbcdn-sphotos-a.akamaihd.net/hphotos-ak-ash2/33613_447838828357_609413357_5401528_84023_n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981" y="1554162"/>
            <a:ext cx="4770438" cy="477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199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ythrough hasBounce="1"/>
        <p:sndAc>
          <p:stSnd>
            <p:snd r:embed="rId2" name="chimes.wav"/>
          </p:stSnd>
        </p:sndAc>
      </p:transition>
    </mc:Choice>
    <mc:Fallback>
      <p:transition spd="slow">
        <p:fade/>
        <p:sndAc>
          <p:stSnd>
            <p:snd r:embed="rId2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need?</a:t>
            </a:r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716232"/>
            <a:ext cx="5143500" cy="5026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49" y="2057400"/>
            <a:ext cx="5186299" cy="4379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4038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ythrough hasBounce="1"/>
        <p:sndAc>
          <p:stSnd>
            <p:snd r:embed="rId2" name="chimes.wav"/>
          </p:stSnd>
        </p:sndAc>
      </p:transition>
    </mc:Choice>
    <mc:Fallback>
      <p:transition spd="slow">
        <p:fade/>
        <p:sndAc>
          <p:stSnd>
            <p:snd r:embed="rId2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oiletFl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Mention the critical/important features in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2800" dirty="0" smtClean="0"/>
              <a:t>A workspace where multiple cubes can be emulated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800" dirty="0" smtClean="0"/>
              <a:t>Buttons to control those cubes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800" dirty="0" smtClean="0"/>
              <a:t>The ability to load programs onto those cubes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800" dirty="0" smtClean="0"/>
              <a:t>Example games to load onto the system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800" dirty="0" smtClean="0"/>
              <a:t>An Application Programming Interface (API)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50834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ythrough hasBounce="1"/>
        <p:sndAc>
          <p:stSnd>
            <p:snd r:embed="rId2" name="chimes.wav"/>
          </p:stSnd>
        </p:sndAc>
      </p:transition>
    </mc:Choice>
    <mc:Fallback>
      <p:transition spd="slow">
        <p:fade/>
        <p:sndAc>
          <p:stSnd>
            <p:snd r:embed="rId2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250"/>
                            </p:stCondLst>
                            <p:childTnLst>
                              <p:par>
                                <p:cTn id="19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600"/>
                            </p:stCondLst>
                            <p:childTnLst>
                              <p:par>
                                <p:cTn id="26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600"/>
                            </p:stCondLst>
                            <p:childTnLst>
                              <p:par>
                                <p:cTn id="33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Mention the goals for your usability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2800" dirty="0" smtClean="0"/>
              <a:t>To determine whether our emulator’s interface was more intuitive than the </a:t>
            </a:r>
            <a:r>
              <a:rPr lang="en-US" sz="2800" dirty="0" err="1" smtClean="0"/>
              <a:t>Siftulator</a:t>
            </a:r>
            <a:endParaRPr lang="en-US" sz="2800" dirty="0" smtClean="0"/>
          </a:p>
          <a:p>
            <a:pPr marL="342900" indent="-342900">
              <a:buBlip>
                <a:blip r:embed="rId3"/>
              </a:buBlip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5506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ythrough hasBounce="1"/>
        <p:sndAc>
          <p:stSnd>
            <p:snd r:embed="rId2" name="chimes.wav"/>
          </p:stSnd>
        </p:sndAc>
      </p:transition>
    </mc:Choice>
    <mc:Fallback>
      <p:transition spd="slow">
        <p:fade/>
        <p:sndAc>
          <p:stSnd>
            <p:snd r:embed="rId2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Mention the findings of your usability study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98"/>
          <a:stretch/>
        </p:blipFill>
        <p:spPr bwMode="auto">
          <a:xfrm>
            <a:off x="5461000" y="1716232"/>
            <a:ext cx="3492500" cy="5026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19"/>
          <a:stretch/>
        </p:blipFill>
        <p:spPr bwMode="auto">
          <a:xfrm>
            <a:off x="152400" y="1716232"/>
            <a:ext cx="3975100" cy="5019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752600"/>
            <a:ext cx="4038600" cy="4982933"/>
          </a:xfrm>
        </p:spPr>
        <p:txBody>
          <a:bodyPr anchor="ctr" anchorCtr="0">
            <a:noAutofit/>
          </a:bodyPr>
          <a:lstStyle/>
          <a:p>
            <a:r>
              <a:rPr lang="en-US" sz="23900" dirty="0" smtClean="0"/>
              <a:t>&gt;</a:t>
            </a:r>
            <a:endParaRPr lang="en-US" sz="23900" dirty="0"/>
          </a:p>
        </p:txBody>
      </p:sp>
    </p:spTree>
    <p:extLst>
      <p:ext uri="{BB962C8B-B14F-4D97-AF65-F5344CB8AC3E}">
        <p14:creationId xmlns:p14="http://schemas.microsoft.com/office/powerpoint/2010/main" val="2662238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ythrough hasBounce="1"/>
        <p:sndAc>
          <p:stSnd>
            <p:snd r:embed="rId3" name="chimes.wav"/>
          </p:stSnd>
        </p:sndAc>
      </p:transition>
    </mc:Choice>
    <mc:Fallback>
      <p:transition spd="slow">
        <p:fade/>
        <p:sndAc>
          <p:stSnd>
            <p:snd r:embed="rId3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Explain using screenshots changes you made to accommodate the results of the study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66" t="28761" r="35444" b="33368"/>
          <a:stretch/>
        </p:blipFill>
        <p:spPr>
          <a:xfrm>
            <a:off x="152400" y="1600200"/>
            <a:ext cx="4267200" cy="4200532"/>
          </a:xfr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24" t="29487" r="36897" b="35256"/>
          <a:stretch/>
        </p:blipFill>
        <p:spPr>
          <a:xfrm>
            <a:off x="4572000" y="2641552"/>
            <a:ext cx="4247072" cy="40686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90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ythrough hasBounce="1"/>
        <p:sndAc>
          <p:stSnd>
            <p:snd r:embed="rId2" name="chimes.wav"/>
          </p:stSnd>
        </p:sndAc>
      </p:transition>
    </mc:Choice>
    <mc:Fallback>
      <p:transition spd="slow">
        <p:fade/>
        <p:sndAc>
          <p:stSnd>
            <p:snd r:embed="rId2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Include any other important things you feel the audience must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…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Nope. The other things are a lie. As was the cake.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57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ythrough hasBounce="1"/>
        <p:sndAc>
          <p:stSnd>
            <p:snd r:embed="rId2" name="chimes.wav"/>
          </p:stSnd>
        </p:sndAc>
      </p:transition>
    </mc:Choice>
    <mc:Fallback>
      <p:transition spd="slow">
        <p:fade/>
        <p:sndAc>
          <p:stSnd>
            <p:snd r:embed="rId2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66</TotalTime>
  <Words>193</Words>
  <Application>Microsoft Office PowerPoint</Application>
  <PresentationFormat>On-screen Show (4:3)</PresentationFormat>
  <Paragraphs>55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Essential</vt:lpstr>
      <vt:lpstr>Siftables emulator</vt:lpstr>
      <vt:lpstr>Provide some background</vt:lpstr>
      <vt:lpstr>Introduce the Client</vt:lpstr>
      <vt:lpstr>What is the need?</vt:lpstr>
      <vt:lpstr>Mention the critical/important features in the system</vt:lpstr>
      <vt:lpstr>Mention the goals for your usability study</vt:lpstr>
      <vt:lpstr>Mention the findings of your usability study</vt:lpstr>
      <vt:lpstr>Explain using screenshots changes you made to accommodate the results of the study</vt:lpstr>
      <vt:lpstr>Include any other important things you feel the audience must know</vt:lpstr>
      <vt:lpstr>What were the issues you faced this quarter?</vt:lpstr>
      <vt:lpstr>What could you have done better as a team/individual?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Siftables emulator</dc:title>
  <cp:lastModifiedBy>Alexander J Mullans</cp:lastModifiedBy>
  <cp:revision>7</cp:revision>
  <dcterms:created xsi:type="dcterms:W3CDTF">2011-11-08T19:27:35Z</dcterms:created>
  <dcterms:modified xsi:type="dcterms:W3CDTF">2011-11-08T20:33:49Z</dcterms:modified>
</cp:coreProperties>
</file>