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26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2DA7-AFEC-477E-9A2A-AFE645E90FD7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96F3-66DB-4F37-968A-D062B10F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096F3-66DB-4F37-968A-D062B10F1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dF0NOtct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Siftables emulator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Singularity software</a:t>
            </a:r>
          </a:p>
          <a:p>
            <a:r>
              <a:rPr lang="en-US" dirty="0" smtClean="0"/>
              <a:t>Alex Mullans, Ruben Rodriguez,</a:t>
            </a:r>
          </a:p>
          <a:p>
            <a:r>
              <a:rPr lang="en-US" dirty="0" smtClean="0"/>
              <a:t>Ethan Veatch, &amp; Kurtis Zimmerman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Introduce </a:t>
            </a:r>
            <a:r>
              <a:rPr lang="en-US" sz="3600" spc="-60" dirty="0">
                <a:solidFill>
                  <a:schemeClr val="tx2"/>
                </a:solidFill>
              </a:rPr>
              <a:t>yourself</a:t>
            </a:r>
          </a:p>
        </p:txBody>
      </p:sp>
    </p:spTree>
    <p:extLst>
      <p:ext uri="{BB962C8B-B14F-4D97-AF65-F5344CB8AC3E}">
        <p14:creationId xmlns:p14="http://schemas.microsoft.com/office/powerpoint/2010/main" val="11859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osovo.com/pics/crying/crying-person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were the issues you faced this quarter?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 smtClean="0"/>
              <a:t>The introduction of the </a:t>
            </a:r>
            <a:r>
              <a:rPr lang="en-US" dirty="0" err="1" smtClean="0"/>
              <a:t>Siftulator</a:t>
            </a:r>
            <a:r>
              <a:rPr lang="en-US" dirty="0" smtClean="0"/>
              <a:t> changed the goals of our project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 smtClean="0"/>
              <a:t>We’re losing Ruben</a:t>
            </a:r>
          </a:p>
          <a:p>
            <a:pPr marL="342900" indent="-342900">
              <a:buBlip>
                <a:blip r:embed="rId4"/>
              </a:buBlip>
            </a:pPr>
            <a:r>
              <a:rPr lang="en-US" sz="8800" dirty="0" smtClean="0">
                <a:solidFill>
                  <a:schemeClr val="accent3"/>
                </a:solidFill>
              </a:rPr>
              <a:t>We’ll miss you Ruben!!!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you have done better as a team/individual?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smtClean="0"/>
              <a:t>Actually </a:t>
            </a:r>
            <a:r>
              <a:rPr lang="en-US" dirty="0" smtClean="0"/>
              <a:t>start coding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800" dirty="0" err="1" smtClean="0">
                <a:hlinkClick r:id="rId2"/>
              </a:rPr>
              <a:t>Sifteo</a:t>
            </a:r>
            <a:r>
              <a:rPr lang="en-US" sz="13800" dirty="0" smtClean="0">
                <a:hlinkClick r:id="rId2"/>
              </a:rPr>
              <a:t> Cubes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340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Client</a:t>
            </a:r>
            <a:endParaRPr lang="en-US" dirty="0"/>
          </a:p>
        </p:txBody>
      </p:sp>
      <p:pic>
        <p:nvPicPr>
          <p:cNvPr id="1026" name="Picture 2" descr="https://fbcdn-sphotos-a.akamaihd.net/hphotos-ak-ash2/33613_447838828357_609413357_5401528_84023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81" y="1554162"/>
            <a:ext cx="4770438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need?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6232"/>
            <a:ext cx="5143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57400"/>
            <a:ext cx="5186299" cy="437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oiletFl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Mention the critical/important features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A workspace where multiple cubes can be emulated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Buttons to control those cubes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The ability to load programs onto those cubes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Example games to load onto the system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An Application Programming Interface (API)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00"/>
                            </p:stCondLst>
                            <p:childTnLst>
                              <p:par>
                                <p:cTn id="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goals for your usability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To determine whether our emulator’s interface was more intuitive than the </a:t>
            </a:r>
            <a:r>
              <a:rPr lang="en-US" sz="2800" dirty="0" err="1" smtClean="0"/>
              <a:t>Siftulator</a:t>
            </a:r>
            <a:endParaRPr lang="en-US" sz="2800" dirty="0" smtClean="0"/>
          </a:p>
          <a:p>
            <a:pPr marL="342900" indent="-342900">
              <a:buBlip>
                <a:blip r:embed="rId2"/>
              </a:buBlip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55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findings of your usability study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8"/>
          <a:stretch/>
        </p:blipFill>
        <p:spPr bwMode="auto">
          <a:xfrm>
            <a:off x="5461000" y="1716232"/>
            <a:ext cx="3492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9"/>
          <a:stretch/>
        </p:blipFill>
        <p:spPr bwMode="auto">
          <a:xfrm>
            <a:off x="152400" y="1716232"/>
            <a:ext cx="3975100" cy="501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038600" cy="4982933"/>
          </a:xfrm>
        </p:spPr>
        <p:txBody>
          <a:bodyPr anchor="ctr" anchorCtr="0">
            <a:noAutofit/>
          </a:bodyPr>
          <a:lstStyle/>
          <a:p>
            <a:r>
              <a:rPr lang="en-US" sz="23900" dirty="0" smtClean="0"/>
              <a:t>&gt;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6622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using screenshots changes you made to accommodate the results of the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28761" r="35444" b="33368"/>
          <a:stretch/>
        </p:blipFill>
        <p:spPr>
          <a:xfrm>
            <a:off x="152400" y="1600200"/>
            <a:ext cx="4267200" cy="420053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9487" r="36897" b="35256"/>
          <a:stretch/>
        </p:blipFill>
        <p:spPr>
          <a:xfrm>
            <a:off x="4572000" y="2641552"/>
            <a:ext cx="4247072" cy="406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any other important things you feel the audience must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None. </a:t>
            </a:r>
            <a:r>
              <a:rPr lang="en-US" dirty="0" smtClean="0"/>
              <a:t>The </a:t>
            </a:r>
            <a:r>
              <a:rPr lang="en-US" dirty="0" smtClean="0"/>
              <a:t>other important </a:t>
            </a:r>
            <a:r>
              <a:rPr lang="en-US" dirty="0" smtClean="0"/>
              <a:t>things are a lie.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so was </a:t>
            </a:r>
            <a:r>
              <a:rPr lang="en-US" dirty="0" smtClean="0"/>
              <a:t>the cake.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</TotalTime>
  <Words>190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Siftables emulator</vt:lpstr>
      <vt:lpstr>Provide some background</vt:lpstr>
      <vt:lpstr>Introduce the Client</vt:lpstr>
      <vt:lpstr>What is the need?</vt:lpstr>
      <vt:lpstr>Mention the critical/important features in the system</vt:lpstr>
      <vt:lpstr>Mention the goals for your usability study</vt:lpstr>
      <vt:lpstr>Mention the findings of your usability study</vt:lpstr>
      <vt:lpstr>Explain using screenshots changes you made to accommodate the results of the study</vt:lpstr>
      <vt:lpstr>Include any other important things you feel the audience must know</vt:lpstr>
      <vt:lpstr>What were the issues you faced this quarter?</vt:lpstr>
      <vt:lpstr>What could you have done better as a team/individual?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Siftables emulator</dc:title>
  <cp:lastModifiedBy>Alex Mullans</cp:lastModifiedBy>
  <cp:revision>10</cp:revision>
  <dcterms:created xsi:type="dcterms:W3CDTF">2011-11-08T19:27:35Z</dcterms:created>
  <dcterms:modified xsi:type="dcterms:W3CDTF">2011-11-09T19:15:29Z</dcterms:modified>
</cp:coreProperties>
</file>