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="" xmlns:a16="http://schemas.microsoft.com/office/drawing/2014/main" id="{36C11982-9BDF-4462-8FBE-FAA602AB8D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/>
              <a:t>Unemployment</a:t>
            </a:r>
            <a:r>
              <a:rPr lang="en-US" dirty="0" smtClean="0"/>
              <a:t> Statistics In the U.S. From 2005 - 2015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="" xmlns:a16="http://schemas.microsoft.com/office/drawing/2014/main" id="{B43305FA-8C65-4F2A-98D1-C9A2E624D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7/20/20 6:23:18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="" xmlns:a16="http://schemas.microsoft.com/office/drawing/2014/main" id="{3D23CCFE-20B6-47E8-92CD-F745C0702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25" y="0"/>
            <a:ext cx="1032235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4887" y="0"/>
            <a:ext cx="1417983" cy="530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Unemployment Statistics In the U.S. From 2005 - 2015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Unemployment Statistics In the U.S. From 2005 - 2015</dc:title>
  <dc:creator/>
  <cp:lastModifiedBy>Alexander Murrietta</cp:lastModifiedBy>
  <cp:revision>2</cp:revision>
  <dcterms:created xsi:type="dcterms:W3CDTF">2020-07-21T01:23:18Z</dcterms:created>
  <dcterms:modified xsi:type="dcterms:W3CDTF">2020-07-21T21:44:13Z</dcterms:modified>
</cp:coreProperties>
</file>