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urrietta" initials="AM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13:53:33.740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5C920-D078-EA4F-BB7F-FF07C8D2191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4C47F-5BD2-7048-9314-2625D46C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4C47F-5BD2-7048-9314-2625D46CA7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4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85FA5D91-496F-4122-9D10-67C75BD2E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Customer Scatterplot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A8D54490-737E-4741-BEAE-24A830641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Helps to understand the Profit Margin of your company both geographically and by which customer, using a Geographical Map and Scatter Plot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 of Europe">
            <a:extLst>
              <a:ext uri="{FF2B5EF4-FFF2-40B4-BE49-F238E27FC236}">
                <a16:creationId xmlns:a16="http://schemas.microsoft.com/office/drawing/2014/main" xmlns="" id="{FDE76429-4449-423D-BA5B-95C89494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9" y="636104"/>
            <a:ext cx="11474133" cy="55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ustomer Scatterplot">
            <a:extLst>
              <a:ext uri="{FF2B5EF4-FFF2-40B4-BE49-F238E27FC236}">
                <a16:creationId xmlns:a16="http://schemas.microsoft.com/office/drawing/2014/main" xmlns="" id="{8B8BA6BE-40B1-45D2-91F0-7EEB153F3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1" y="0"/>
            <a:ext cx="1084571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">
            <a:extLst>
              <a:ext uri="{FF2B5EF4-FFF2-40B4-BE49-F238E27FC236}">
                <a16:creationId xmlns:a16="http://schemas.microsoft.com/office/drawing/2014/main" xmlns="" id="{D7F12507-FC06-4A26-B742-3E968B894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28" y="0"/>
            <a:ext cx="85725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0330" y="861391"/>
            <a:ext cx="2411896" cy="2093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6104" y="1020417"/>
            <a:ext cx="2080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This dashboard allows you to easily see profit margin by region, and by customer. Move to the next slide to see how to interact with the dashboard and derive insight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3459" y="812356"/>
            <a:ext cx="1846976" cy="1341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Dashboard">
            <a:extLst>
              <a:ext uri="{FF2B5EF4-FFF2-40B4-BE49-F238E27FC236}">
                <a16:creationId xmlns:a16="http://schemas.microsoft.com/office/drawing/2014/main" xmlns="" id="{111E4087-023E-4E10-B537-9E6798A42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38" y="0"/>
            <a:ext cx="7768167" cy="62145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>
            <a:off x="2650435" y="1007165"/>
            <a:ext cx="2292626" cy="262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459" y="898494"/>
            <a:ext cx="20275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This dashboard allows you to drill down to specific regions, and it will filter the scatterplot by that region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726947" y="2154185"/>
            <a:ext cx="2884810" cy="22985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400175" y="4167187"/>
            <a:ext cx="3714750" cy="1362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29450" y="957263"/>
            <a:ext cx="2655888" cy="147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705327"/>
            <a:ext cx="51308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38" y="3819525"/>
            <a:ext cx="3390900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0" y="957263"/>
            <a:ext cx="237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hovering over the geo chart, you can see Country, State, Sales, and Profit 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7338" y="4300538"/>
            <a:ext cx="317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hovering over the customer scatterplot, you can see more data related to the specific customer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3"/>
            <a:endCxn id="10" idx="1"/>
          </p:cNvCxnSpPr>
          <p:nvPr/>
        </p:nvCxnSpPr>
        <p:spPr>
          <a:xfrm>
            <a:off x="5822950" y="1695927"/>
            <a:ext cx="1206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  <a:endCxn id="5" idx="1"/>
          </p:cNvCxnSpPr>
          <p:nvPr/>
        </p:nvCxnSpPr>
        <p:spPr>
          <a:xfrm>
            <a:off x="5114925" y="4848225"/>
            <a:ext cx="1179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6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</Words>
  <Application>Microsoft Macintosh PowerPoint</Application>
  <PresentationFormat>Widescreen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Customer Scatterplot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Scatterplot</dc:title>
  <dc:creator/>
  <cp:lastModifiedBy>Alexander Murrietta</cp:lastModifiedBy>
  <cp:revision>3</cp:revision>
  <dcterms:created xsi:type="dcterms:W3CDTF">2020-07-21T20:50:09Z</dcterms:created>
  <dcterms:modified xsi:type="dcterms:W3CDTF">2020-07-21T21:10:26Z</dcterms:modified>
</cp:coreProperties>
</file>