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39DD8D9-E68D-4145-B59A-AF271957EFB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BF2E08-6BEE-4E8F-A4BD-DB249A1C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3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A14F-794E-4B45-9E09-458E098D8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Coursera: Battle of the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C13B-7B78-434F-B285-146A58473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Alejandro de la Garza Musi</a:t>
            </a:r>
          </a:p>
        </p:txBody>
      </p:sp>
    </p:spTree>
    <p:extLst>
      <p:ext uri="{BB962C8B-B14F-4D97-AF65-F5344CB8AC3E}">
        <p14:creationId xmlns:p14="http://schemas.microsoft.com/office/powerpoint/2010/main" val="20601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095E-F014-4198-B448-07DE33C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C8AB-A697-49EE-B541-97693FA2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&amp; Solution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439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A309-0C2C-468F-94EC-DAF2502B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8B2A-4D64-4B37-BB84-C002AE76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new age of globalization &amp; the opening of worldwide opportunities for any talented individual generates a new reality that is: that one person might work in different cities or even countries in their lifetime (For this example we will be using New York &amp; Toronto). </a:t>
            </a:r>
          </a:p>
          <a:p>
            <a:r>
              <a:rPr lang="en-US" dirty="0"/>
              <a:t>The Opportunity to work around the World is now an open door to anyone who wishes to.</a:t>
            </a:r>
          </a:p>
        </p:txBody>
      </p:sp>
      <p:pic>
        <p:nvPicPr>
          <p:cNvPr id="1026" name="Picture 2" descr="Let's Travel Abroad - Posts | Facebook">
            <a:extLst>
              <a:ext uri="{FF2B5EF4-FFF2-40B4-BE49-F238E27FC236}">
                <a16:creationId xmlns:a16="http://schemas.microsoft.com/office/drawing/2014/main" id="{63B474D2-17D8-411E-9EB9-B8A9ED7E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3996566"/>
            <a:ext cx="5629275" cy="25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8FA7-68C3-465C-B120-7C5FC36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292E-4A80-4751-8DE9-AC60F500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would probably like to shift a location that resembles their current lifestyle and that implies that he/she would like to have coffee shops, gyms, libraries, malls or specialized stores. </a:t>
            </a:r>
          </a:p>
          <a:p>
            <a:r>
              <a:rPr lang="en-US" dirty="0"/>
              <a:t>What I want to provide: A way for a person to know which neighborhoods have similar services, amenities or store so that a person shifts within the city or from one city to another city her/his current way of life can be maintained as much as possible (If that person wishes it of course)</a:t>
            </a:r>
          </a:p>
        </p:txBody>
      </p:sp>
      <p:pic>
        <p:nvPicPr>
          <p:cNvPr id="2050" name="Picture 2" descr="Emotions and Decision Making: Five Steps to Improve Your Process | CFA  Institute Enterprising Investor">
            <a:extLst>
              <a:ext uri="{FF2B5EF4-FFF2-40B4-BE49-F238E27FC236}">
                <a16:creationId xmlns:a16="http://schemas.microsoft.com/office/drawing/2014/main" id="{5404382C-AD79-4CD2-90B1-3F7D15DA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4151238"/>
            <a:ext cx="3886200" cy="23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6FBA-B995-448F-9102-27D5697F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28DF-76FB-4BEC-85E4-320640B7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will be using the borough/neighborhood data of two cities (NY &amp; Toronto)</a:t>
            </a:r>
          </a:p>
          <a:p>
            <a:r>
              <a:rPr lang="en-US" dirty="0"/>
              <a:t>I will find the nearby venues to each borough and neighborhood &amp; pair them in both cities. With the Foursquare API get to see any nearby venues.</a:t>
            </a:r>
          </a:p>
          <a:p>
            <a:endParaRPr lang="en-US" dirty="0"/>
          </a:p>
        </p:txBody>
      </p:sp>
      <p:pic>
        <p:nvPicPr>
          <p:cNvPr id="3074" name="Picture 2" descr="Foursquare - Wikipedia, la enciclopedia libre">
            <a:extLst>
              <a:ext uri="{FF2B5EF4-FFF2-40B4-BE49-F238E27FC236}">
                <a16:creationId xmlns:a16="http://schemas.microsoft.com/office/drawing/2014/main" id="{2932BF28-A01E-4836-984A-1E66FDDC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71475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3 Ways to Stop Comparing Yourself to Others at Work | Inc.com">
            <a:extLst>
              <a:ext uri="{FF2B5EF4-FFF2-40B4-BE49-F238E27FC236}">
                <a16:creationId xmlns:a16="http://schemas.microsoft.com/office/drawing/2014/main" id="{CB20AE4D-F965-4BB2-95D7-3E13C321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95675"/>
            <a:ext cx="4686300" cy="26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F5DE-1A1F-4B1D-A0CC-81EE3921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73E87-DC38-4BB9-B377-5EE1ADD85C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44" y="3173399"/>
            <a:ext cx="4543425" cy="3400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9AD3CC-0053-44BF-B08D-5E197424DD45}"/>
              </a:ext>
            </a:extLst>
          </p:cNvPr>
          <p:cNvSpPr txBox="1">
            <a:spLocks/>
          </p:cNvSpPr>
          <p:nvPr/>
        </p:nvSpPr>
        <p:spPr>
          <a:xfrm>
            <a:off x="578238" y="2045970"/>
            <a:ext cx="4454931" cy="87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We found that the Cities shared 300 Venues.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FB731-9C58-44F5-B528-9492CB09CD3D}"/>
              </a:ext>
            </a:extLst>
          </p:cNvPr>
          <p:cNvSpPr txBox="1">
            <a:spLocks/>
          </p:cNvSpPr>
          <p:nvPr/>
        </p:nvSpPr>
        <p:spPr>
          <a:xfrm>
            <a:off x="7436238" y="2045969"/>
            <a:ext cx="4454931" cy="1221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Yet we implemented a way that you can compare your current borough/neighborhood to the top 7 in the other city: The example below is from Staten Island, St. George, New York &amp; here are the borough is Toronto with most similarities.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46D87-002A-4C40-9AFE-38C6F1E4FA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7569" y="3429000"/>
            <a:ext cx="5943600" cy="30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8A65-516D-4122-B438-BD34A1AE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DA70-C448-4916-8A06-26301DC9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be implemented within any city. This will help to find a suitable place for people. This will give most similar borough and neighborhoods. Helping others to do smart decision when moving to another city to work in a fast &amp; efficient way with real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347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Coursera: Battle of the Neighborhood</vt:lpstr>
      <vt:lpstr>Index</vt:lpstr>
      <vt:lpstr>Introduction</vt:lpstr>
      <vt:lpstr>Problem &amp;Solution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Coursera: Battle of the Neighborhood</dc:title>
  <dc:creator>ALEJANDRO DE LA GARZA MUSI</dc:creator>
  <cp:lastModifiedBy>ALEJANDRO DE LA GARZA MUSI</cp:lastModifiedBy>
  <cp:revision>2</cp:revision>
  <dcterms:created xsi:type="dcterms:W3CDTF">2020-12-07T05:22:39Z</dcterms:created>
  <dcterms:modified xsi:type="dcterms:W3CDTF">2020-12-07T05:37:22Z</dcterms:modified>
</cp:coreProperties>
</file>