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C7530-D14B-4922-A1D2-43B578C3568D}" v="2" dt="2022-05-02T19:45:44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tinez" userId="639c1dba181e5100" providerId="LiveId" clId="{909C7530-D14B-4922-A1D2-43B578C3568D}"/>
    <pc:docChg chg="undo redo custSel addSld delSld modSld sldOrd">
      <pc:chgData name="alex martinez" userId="639c1dba181e5100" providerId="LiveId" clId="{909C7530-D14B-4922-A1D2-43B578C3568D}" dt="2022-05-03T18:28:58.703" v="4183" actId="20577"/>
      <pc:docMkLst>
        <pc:docMk/>
      </pc:docMkLst>
      <pc:sldChg chg="modSp mod">
        <pc:chgData name="alex martinez" userId="639c1dba181e5100" providerId="LiveId" clId="{909C7530-D14B-4922-A1D2-43B578C3568D}" dt="2022-05-03T16:17:07.333" v="3718" actId="20577"/>
        <pc:sldMkLst>
          <pc:docMk/>
          <pc:sldMk cId="884104903" sldId="256"/>
        </pc:sldMkLst>
        <pc:spChg chg="mod">
          <ac:chgData name="alex martinez" userId="639c1dba181e5100" providerId="LiveId" clId="{909C7530-D14B-4922-A1D2-43B578C3568D}" dt="2022-05-03T16:17:07.333" v="3718" actId="20577"/>
          <ac:spMkLst>
            <pc:docMk/>
            <pc:sldMk cId="884104903" sldId="256"/>
            <ac:spMk id="2" creationId="{C746A272-54F4-180B-389E-50C955CFE860}"/>
          </ac:spMkLst>
        </pc:spChg>
      </pc:sldChg>
      <pc:sldChg chg="modSp mod">
        <pc:chgData name="alex martinez" userId="639c1dba181e5100" providerId="LiveId" clId="{909C7530-D14B-4922-A1D2-43B578C3568D}" dt="2022-05-03T17:35:33.383" v="4035" actId="20577"/>
        <pc:sldMkLst>
          <pc:docMk/>
          <pc:sldMk cId="3074511115" sldId="257"/>
        </pc:sldMkLst>
        <pc:spChg chg="mod">
          <ac:chgData name="alex martinez" userId="639c1dba181e5100" providerId="LiveId" clId="{909C7530-D14B-4922-A1D2-43B578C3568D}" dt="2022-05-03T17:35:33.383" v="4035" actId="20577"/>
          <ac:spMkLst>
            <pc:docMk/>
            <pc:sldMk cId="3074511115" sldId="257"/>
            <ac:spMk id="4" creationId="{73868EDF-0111-A3CE-AC68-E250159D163A}"/>
          </ac:spMkLst>
        </pc:spChg>
      </pc:sldChg>
      <pc:sldChg chg="modSp mod">
        <pc:chgData name="alex martinez" userId="639c1dba181e5100" providerId="LiveId" clId="{909C7530-D14B-4922-A1D2-43B578C3568D}" dt="2022-05-03T17:36:08.037" v="4038" actId="20577"/>
        <pc:sldMkLst>
          <pc:docMk/>
          <pc:sldMk cId="152708602" sldId="258"/>
        </pc:sldMkLst>
        <pc:spChg chg="mod">
          <ac:chgData name="alex martinez" userId="639c1dba181e5100" providerId="LiveId" clId="{909C7530-D14B-4922-A1D2-43B578C3568D}" dt="2022-05-03T17:36:08.037" v="4038" actId="20577"/>
          <ac:spMkLst>
            <pc:docMk/>
            <pc:sldMk cId="152708602" sldId="258"/>
            <ac:spMk id="10" creationId="{526E30F5-58D1-2A7E-57C9-785DB43D78DC}"/>
          </ac:spMkLst>
        </pc:spChg>
      </pc:sldChg>
      <pc:sldChg chg="addSp delSp modSp mod">
        <pc:chgData name="alex martinez" userId="639c1dba181e5100" providerId="LiveId" clId="{909C7530-D14B-4922-A1D2-43B578C3568D}" dt="2022-05-03T17:37:16.378" v="4059" actId="20577"/>
        <pc:sldMkLst>
          <pc:docMk/>
          <pc:sldMk cId="872438075" sldId="259"/>
        </pc:sldMkLst>
        <pc:spChg chg="mod">
          <ac:chgData name="alex martinez" userId="639c1dba181e5100" providerId="LiveId" clId="{909C7530-D14B-4922-A1D2-43B578C3568D}" dt="2022-05-02T19:29:46.724" v="2" actId="26606"/>
          <ac:spMkLst>
            <pc:docMk/>
            <pc:sldMk cId="872438075" sldId="259"/>
            <ac:spMk id="2" creationId="{8F276209-6602-C788-8CA7-FF80F595F801}"/>
          </ac:spMkLst>
        </pc:spChg>
        <pc:spChg chg="del mod ord">
          <ac:chgData name="alex martinez" userId="639c1dba181e5100" providerId="LiveId" clId="{909C7530-D14B-4922-A1D2-43B578C3568D}" dt="2022-05-02T19:30:04.923" v="6" actId="478"/>
          <ac:spMkLst>
            <pc:docMk/>
            <pc:sldMk cId="872438075" sldId="259"/>
            <ac:spMk id="7" creationId="{F5D97FCB-390E-CD6D-C4A1-8F775DFEFA29}"/>
          </ac:spMkLst>
        </pc:spChg>
        <pc:spChg chg="add mod">
          <ac:chgData name="alex martinez" userId="639c1dba181e5100" providerId="LiveId" clId="{909C7530-D14B-4922-A1D2-43B578C3568D}" dt="2022-05-03T17:37:16.378" v="4059" actId="20577"/>
          <ac:spMkLst>
            <pc:docMk/>
            <pc:sldMk cId="872438075" sldId="259"/>
            <ac:spMk id="11" creationId="{C0E36D82-8435-1EBD-6FB4-4E315427B774}"/>
          </ac:spMkLst>
        </pc:spChg>
        <pc:picChg chg="mod ord">
          <ac:chgData name="alex martinez" userId="639c1dba181e5100" providerId="LiveId" clId="{909C7530-D14B-4922-A1D2-43B578C3568D}" dt="2022-05-02T19:29:54.663" v="4" actId="1076"/>
          <ac:picMkLst>
            <pc:docMk/>
            <pc:sldMk cId="872438075" sldId="259"/>
            <ac:picMk id="5" creationId="{5D3F23A6-03D2-0A72-B768-2A615389F697}"/>
          </ac:picMkLst>
        </pc:picChg>
        <pc:picChg chg="add mod">
          <ac:chgData name="alex martinez" userId="639c1dba181e5100" providerId="LiveId" clId="{909C7530-D14B-4922-A1D2-43B578C3568D}" dt="2022-05-02T19:29:59.942" v="5" actId="1076"/>
          <ac:picMkLst>
            <pc:docMk/>
            <pc:sldMk cId="872438075" sldId="259"/>
            <ac:picMk id="10" creationId="{A950EA07-B8BE-54B8-C114-6D62E8F4EFA8}"/>
          </ac:picMkLst>
        </pc:picChg>
      </pc:sldChg>
      <pc:sldChg chg="addSp delSp modSp new del mod setBg">
        <pc:chgData name="alex martinez" userId="639c1dba181e5100" providerId="LiveId" clId="{909C7530-D14B-4922-A1D2-43B578C3568D}" dt="2022-05-03T16:20:36.429" v="3723" actId="2696"/>
        <pc:sldMkLst>
          <pc:docMk/>
          <pc:sldMk cId="1978399391" sldId="260"/>
        </pc:sldMkLst>
        <pc:spChg chg="mod">
          <ac:chgData name="alex martinez" userId="639c1dba181e5100" providerId="LiveId" clId="{909C7530-D14B-4922-A1D2-43B578C3568D}" dt="2022-05-02T19:41:01.391" v="398" actId="26606"/>
          <ac:spMkLst>
            <pc:docMk/>
            <pc:sldMk cId="1978399391" sldId="260"/>
            <ac:spMk id="2" creationId="{A3517407-0A09-413A-80D4-B6FCE3D217C1}"/>
          </ac:spMkLst>
        </pc:spChg>
        <pc:spChg chg="del">
          <ac:chgData name="alex martinez" userId="639c1dba181e5100" providerId="LiveId" clId="{909C7530-D14B-4922-A1D2-43B578C3568D}" dt="2022-05-02T19:40:58.334" v="397" actId="22"/>
          <ac:spMkLst>
            <pc:docMk/>
            <pc:sldMk cId="1978399391" sldId="260"/>
            <ac:spMk id="3" creationId="{9E085B84-DA18-3AAA-A1DC-FAEBC771D704}"/>
          </ac:spMkLst>
        </pc:spChg>
        <pc:spChg chg="add mod">
          <ac:chgData name="alex martinez" userId="639c1dba181e5100" providerId="LiveId" clId="{909C7530-D14B-4922-A1D2-43B578C3568D}" dt="2022-05-03T16:19:15.434" v="3721" actId="33524"/>
          <ac:spMkLst>
            <pc:docMk/>
            <pc:sldMk cId="1978399391" sldId="260"/>
            <ac:spMk id="9" creationId="{A63D6F16-BAC0-815B-6D05-926D3C6BF6DD}"/>
          </ac:spMkLst>
        </pc:spChg>
        <pc:picChg chg="add mod ord">
          <ac:chgData name="alex martinez" userId="639c1dba181e5100" providerId="LiveId" clId="{909C7530-D14B-4922-A1D2-43B578C3568D}" dt="2022-05-02T19:41:01.391" v="398" actId="26606"/>
          <ac:picMkLst>
            <pc:docMk/>
            <pc:sldMk cId="1978399391" sldId="260"/>
            <ac:picMk id="5" creationId="{9F56AF5D-E25A-5FBF-2283-31CFAAF37344}"/>
          </ac:picMkLst>
        </pc:picChg>
      </pc:sldChg>
      <pc:sldChg chg="addSp delSp modSp new mod setBg addAnim setClrOvrMap">
        <pc:chgData name="alex martinez" userId="639c1dba181e5100" providerId="LiveId" clId="{909C7530-D14B-4922-A1D2-43B578C3568D}" dt="2022-05-03T18:28:58.703" v="4183" actId="20577"/>
        <pc:sldMkLst>
          <pc:docMk/>
          <pc:sldMk cId="3975132157" sldId="261"/>
        </pc:sldMkLst>
        <pc:spChg chg="mod">
          <ac:chgData name="alex martinez" userId="639c1dba181e5100" providerId="LiveId" clId="{909C7530-D14B-4922-A1D2-43B578C3568D}" dt="2022-05-02T19:51:37.503" v="1411" actId="26606"/>
          <ac:spMkLst>
            <pc:docMk/>
            <pc:sldMk cId="3975132157" sldId="261"/>
            <ac:spMk id="2" creationId="{094CE0D0-FEAD-1623-CB48-D2319150481A}"/>
          </ac:spMkLst>
        </pc:spChg>
        <pc:spChg chg="mod">
          <ac:chgData name="alex martinez" userId="639c1dba181e5100" providerId="LiveId" clId="{909C7530-D14B-4922-A1D2-43B578C3568D}" dt="2022-05-03T18:28:58.703" v="4183" actId="20577"/>
          <ac:spMkLst>
            <pc:docMk/>
            <pc:sldMk cId="3975132157" sldId="261"/>
            <ac:spMk id="3" creationId="{6D3AE2F3-9DF0-F66B-9FC9-CB13ADBE7256}"/>
          </ac:spMkLst>
        </pc:spChg>
        <pc:spChg chg="add del">
          <ac:chgData name="alex martinez" userId="639c1dba181e5100" providerId="LiveId" clId="{909C7530-D14B-4922-A1D2-43B578C3568D}" dt="2022-05-02T19:51:31.381" v="1407" actId="26606"/>
          <ac:spMkLst>
            <pc:docMk/>
            <pc:sldMk cId="3975132157" sldId="261"/>
            <ac:spMk id="12" creationId="{1C55B9B6-3284-4A87-B88E-29DF8ECF8660}"/>
          </ac:spMkLst>
        </pc:spChg>
        <pc:spChg chg="add del">
          <ac:chgData name="alex martinez" userId="639c1dba181e5100" providerId="LiveId" clId="{909C7530-D14B-4922-A1D2-43B578C3568D}" dt="2022-05-02T19:51:31.381" v="1407" actId="26606"/>
          <ac:spMkLst>
            <pc:docMk/>
            <pc:sldMk cId="3975132157" sldId="261"/>
            <ac:spMk id="14" creationId="{9B5F5ECB-A05F-4FAD-9AAC-BC767A8112A7}"/>
          </ac:spMkLst>
        </pc:spChg>
        <pc:picChg chg="add del mod">
          <ac:chgData name="alex martinez" userId="639c1dba181e5100" providerId="LiveId" clId="{909C7530-D14B-4922-A1D2-43B578C3568D}" dt="2022-05-02T19:51:46.571" v="1416" actId="478"/>
          <ac:picMkLst>
            <pc:docMk/>
            <pc:sldMk cId="3975132157" sldId="261"/>
            <ac:picMk id="5" creationId="{48C6A4F6-CA8D-CE0E-884D-0E110294D868}"/>
          </ac:picMkLst>
        </pc:picChg>
        <pc:picChg chg="add del mod">
          <ac:chgData name="alex martinez" userId="639c1dba181e5100" providerId="LiveId" clId="{909C7530-D14B-4922-A1D2-43B578C3568D}" dt="2022-05-02T21:25:13.341" v="3508" actId="478"/>
          <ac:picMkLst>
            <pc:docMk/>
            <pc:sldMk cId="3975132157" sldId="261"/>
            <ac:picMk id="7" creationId="{C4DB1F0F-A907-09E5-D87E-D0CFA5D017C0}"/>
          </ac:picMkLst>
        </pc:picChg>
        <pc:picChg chg="add mod">
          <ac:chgData name="alex martinez" userId="639c1dba181e5100" providerId="LiveId" clId="{909C7530-D14B-4922-A1D2-43B578C3568D}" dt="2022-05-02T21:38:23.771" v="3705" actId="1076"/>
          <ac:picMkLst>
            <pc:docMk/>
            <pc:sldMk cId="3975132157" sldId="261"/>
            <ac:picMk id="9" creationId="{27875685-2D50-2E82-2324-78030EE94906}"/>
          </ac:picMkLst>
        </pc:picChg>
      </pc:sldChg>
      <pc:sldChg chg="addSp delSp modSp new mod">
        <pc:chgData name="alex martinez" userId="639c1dba181e5100" providerId="LiveId" clId="{909C7530-D14B-4922-A1D2-43B578C3568D}" dt="2022-05-03T17:37:34.254" v="4064" actId="20577"/>
        <pc:sldMkLst>
          <pc:docMk/>
          <pc:sldMk cId="3305626745" sldId="262"/>
        </pc:sldMkLst>
        <pc:spChg chg="mod">
          <ac:chgData name="alex martinez" userId="639c1dba181e5100" providerId="LiveId" clId="{909C7530-D14B-4922-A1D2-43B578C3568D}" dt="2022-05-02T19:44:06.164" v="802" actId="20577"/>
          <ac:spMkLst>
            <pc:docMk/>
            <pc:sldMk cId="3305626745" sldId="262"/>
            <ac:spMk id="2" creationId="{04D6A1A9-AB2C-B4A6-38B3-1366F9342549}"/>
          </ac:spMkLst>
        </pc:spChg>
        <pc:spChg chg="del">
          <ac:chgData name="alex martinez" userId="639c1dba181e5100" providerId="LiveId" clId="{909C7530-D14B-4922-A1D2-43B578C3568D}" dt="2022-05-02T19:45:12.199" v="803" actId="22"/>
          <ac:spMkLst>
            <pc:docMk/>
            <pc:sldMk cId="3305626745" sldId="262"/>
            <ac:spMk id="3" creationId="{E1C815F8-D85C-D8B7-EBD5-5B8037294157}"/>
          </ac:spMkLst>
        </pc:spChg>
        <pc:spChg chg="add del mod">
          <ac:chgData name="alex martinez" userId="639c1dba181e5100" providerId="LiveId" clId="{909C7530-D14B-4922-A1D2-43B578C3568D}" dt="2022-05-03T16:18:32.299" v="3720" actId="478"/>
          <ac:spMkLst>
            <pc:docMk/>
            <pc:sldMk cId="3305626745" sldId="262"/>
            <ac:spMk id="4" creationId="{12780E81-0B77-0B93-A0AC-B2E5879302C1}"/>
          </ac:spMkLst>
        </pc:spChg>
        <pc:spChg chg="add mod">
          <ac:chgData name="alex martinez" userId="639c1dba181e5100" providerId="LiveId" clId="{909C7530-D14B-4922-A1D2-43B578C3568D}" dt="2022-05-03T17:37:34.254" v="4064" actId="20577"/>
          <ac:spMkLst>
            <pc:docMk/>
            <pc:sldMk cId="3305626745" sldId="262"/>
            <ac:spMk id="6" creationId="{A87594CC-7E4C-608E-4887-C8DDB828E2C4}"/>
          </ac:spMkLst>
        </pc:spChg>
        <pc:picChg chg="add del mod ord">
          <ac:chgData name="alex martinez" userId="639c1dba181e5100" providerId="LiveId" clId="{909C7530-D14B-4922-A1D2-43B578C3568D}" dt="2022-05-03T16:18:32.299" v="3720" actId="478"/>
          <ac:picMkLst>
            <pc:docMk/>
            <pc:sldMk cId="3305626745" sldId="262"/>
            <ac:picMk id="5" creationId="{525415D2-1952-60A7-071E-B331605A1949}"/>
          </ac:picMkLst>
        </pc:picChg>
      </pc:sldChg>
      <pc:sldChg chg="addSp delSp modSp new mod setBg">
        <pc:chgData name="alex martinez" userId="639c1dba181e5100" providerId="LiveId" clId="{909C7530-D14B-4922-A1D2-43B578C3568D}" dt="2022-05-02T19:59:44.129" v="1730" actId="20577"/>
        <pc:sldMkLst>
          <pc:docMk/>
          <pc:sldMk cId="192143887" sldId="263"/>
        </pc:sldMkLst>
        <pc:spChg chg="mod">
          <ac:chgData name="alex martinez" userId="639c1dba181e5100" providerId="LiveId" clId="{909C7530-D14B-4922-A1D2-43B578C3568D}" dt="2022-05-02T19:57:21.929" v="1585" actId="26606"/>
          <ac:spMkLst>
            <pc:docMk/>
            <pc:sldMk cId="192143887" sldId="263"/>
            <ac:spMk id="2" creationId="{37A3281C-B042-AC38-8B15-2CE3B5D9880E}"/>
          </ac:spMkLst>
        </pc:spChg>
        <pc:spChg chg="del">
          <ac:chgData name="alex martinez" userId="639c1dba181e5100" providerId="LiveId" clId="{909C7530-D14B-4922-A1D2-43B578C3568D}" dt="2022-05-02T19:57:19.135" v="1584" actId="22"/>
          <ac:spMkLst>
            <pc:docMk/>
            <pc:sldMk cId="192143887" sldId="263"/>
            <ac:spMk id="3" creationId="{CE7708FC-7B47-3758-8635-82130E38DD50}"/>
          </ac:spMkLst>
        </pc:spChg>
        <pc:spChg chg="add mod">
          <ac:chgData name="alex martinez" userId="639c1dba181e5100" providerId="LiveId" clId="{909C7530-D14B-4922-A1D2-43B578C3568D}" dt="2022-05-02T19:59:44.129" v="1730" actId="20577"/>
          <ac:spMkLst>
            <pc:docMk/>
            <pc:sldMk cId="192143887" sldId="263"/>
            <ac:spMk id="9" creationId="{824C0FF9-CABA-A19E-7ECC-C17D09B38042}"/>
          </ac:spMkLst>
        </pc:spChg>
        <pc:picChg chg="add mod ord">
          <ac:chgData name="alex martinez" userId="639c1dba181e5100" providerId="LiveId" clId="{909C7530-D14B-4922-A1D2-43B578C3568D}" dt="2022-05-02T19:57:21.929" v="1585" actId="26606"/>
          <ac:picMkLst>
            <pc:docMk/>
            <pc:sldMk cId="192143887" sldId="263"/>
            <ac:picMk id="5" creationId="{40EA8618-2035-C3FE-6BAB-1D9A291AD09C}"/>
          </ac:picMkLst>
        </pc:picChg>
      </pc:sldChg>
      <pc:sldChg chg="addSp delSp modSp new mod setBg">
        <pc:chgData name="alex martinez" userId="639c1dba181e5100" providerId="LiveId" clId="{909C7530-D14B-4922-A1D2-43B578C3568D}" dt="2022-05-03T17:39:15.604" v="4179" actId="20577"/>
        <pc:sldMkLst>
          <pc:docMk/>
          <pc:sldMk cId="3371260505" sldId="264"/>
        </pc:sldMkLst>
        <pc:spChg chg="mod">
          <ac:chgData name="alex martinez" userId="639c1dba181e5100" providerId="LiveId" clId="{909C7530-D14B-4922-A1D2-43B578C3568D}" dt="2022-05-02T21:38:59.777" v="3706" actId="33524"/>
          <ac:spMkLst>
            <pc:docMk/>
            <pc:sldMk cId="3371260505" sldId="264"/>
            <ac:spMk id="2" creationId="{2E21AB56-783C-F6F0-D9E3-7C93A007D841}"/>
          </ac:spMkLst>
        </pc:spChg>
        <pc:spChg chg="del">
          <ac:chgData name="alex martinez" userId="639c1dba181e5100" providerId="LiveId" clId="{909C7530-D14B-4922-A1D2-43B578C3568D}" dt="2022-05-02T20:01:12.895" v="1791" actId="22"/>
          <ac:spMkLst>
            <pc:docMk/>
            <pc:sldMk cId="3371260505" sldId="264"/>
            <ac:spMk id="3" creationId="{04CE6A5E-EE59-A396-AC8A-2AEC9E81258B}"/>
          </ac:spMkLst>
        </pc:spChg>
        <pc:spChg chg="add mod">
          <ac:chgData name="alex martinez" userId="639c1dba181e5100" providerId="LiveId" clId="{909C7530-D14B-4922-A1D2-43B578C3568D}" dt="2022-05-03T17:39:15.604" v="4179" actId="20577"/>
          <ac:spMkLst>
            <pc:docMk/>
            <pc:sldMk cId="3371260505" sldId="264"/>
            <ac:spMk id="9" creationId="{7AE2B4FD-C3D8-AC6A-F84A-D5E5C388D472}"/>
          </ac:spMkLst>
        </pc:spChg>
        <pc:picChg chg="add mod ord">
          <ac:chgData name="alex martinez" userId="639c1dba181e5100" providerId="LiveId" clId="{909C7530-D14B-4922-A1D2-43B578C3568D}" dt="2022-05-02T20:01:15.265" v="1792" actId="26606"/>
          <ac:picMkLst>
            <pc:docMk/>
            <pc:sldMk cId="3371260505" sldId="264"/>
            <ac:picMk id="5" creationId="{E4B9C2E0-CC6A-9ABF-BCA7-F9FEDFAAF363}"/>
          </ac:picMkLst>
        </pc:picChg>
      </pc:sldChg>
      <pc:sldChg chg="addSp delSp modSp new mod ord setBg">
        <pc:chgData name="alex martinez" userId="639c1dba181e5100" providerId="LiveId" clId="{909C7530-D14B-4922-A1D2-43B578C3568D}" dt="2022-05-03T16:53:02.673" v="3727"/>
        <pc:sldMkLst>
          <pc:docMk/>
          <pc:sldMk cId="844817276" sldId="265"/>
        </pc:sldMkLst>
        <pc:spChg chg="mod">
          <ac:chgData name="alex martinez" userId="639c1dba181e5100" providerId="LiveId" clId="{909C7530-D14B-4922-A1D2-43B578C3568D}" dt="2022-05-02T20:05:56.938" v="1998" actId="26606"/>
          <ac:spMkLst>
            <pc:docMk/>
            <pc:sldMk cId="844817276" sldId="265"/>
            <ac:spMk id="2" creationId="{37648FB6-13FA-EF74-58C1-84909EDE8900}"/>
          </ac:spMkLst>
        </pc:spChg>
        <pc:spChg chg="del">
          <ac:chgData name="alex martinez" userId="639c1dba181e5100" providerId="LiveId" clId="{909C7530-D14B-4922-A1D2-43B578C3568D}" dt="2022-05-02T20:05:53.002" v="1997" actId="22"/>
          <ac:spMkLst>
            <pc:docMk/>
            <pc:sldMk cId="844817276" sldId="265"/>
            <ac:spMk id="3" creationId="{A33386F0-C78A-0F3F-2683-A95E4FE5592D}"/>
          </ac:spMkLst>
        </pc:spChg>
        <pc:spChg chg="add mod">
          <ac:chgData name="alex martinez" userId="639c1dba181e5100" providerId="LiveId" clId="{909C7530-D14B-4922-A1D2-43B578C3568D}" dt="2022-05-02T20:07:23.391" v="2340" actId="20577"/>
          <ac:spMkLst>
            <pc:docMk/>
            <pc:sldMk cId="844817276" sldId="265"/>
            <ac:spMk id="9" creationId="{2F44BCE0-FAA2-9D98-23D9-943473045A4D}"/>
          </ac:spMkLst>
        </pc:spChg>
        <pc:picChg chg="add mod ord">
          <ac:chgData name="alex martinez" userId="639c1dba181e5100" providerId="LiveId" clId="{909C7530-D14B-4922-A1D2-43B578C3568D}" dt="2022-05-02T20:05:56.938" v="1998" actId="26606"/>
          <ac:picMkLst>
            <pc:docMk/>
            <pc:sldMk cId="844817276" sldId="265"/>
            <ac:picMk id="5" creationId="{D279D0ED-F16B-9FE2-56B0-540AFAC603C5}"/>
          </ac:picMkLst>
        </pc:picChg>
      </pc:sldChg>
      <pc:sldChg chg="addSp delSp modSp new del mod setBg">
        <pc:chgData name="alex martinez" userId="639c1dba181e5100" providerId="LiveId" clId="{909C7530-D14B-4922-A1D2-43B578C3568D}" dt="2022-05-03T16:20:09.993" v="3722" actId="2696"/>
        <pc:sldMkLst>
          <pc:docMk/>
          <pc:sldMk cId="2998220418" sldId="266"/>
        </pc:sldMkLst>
        <pc:spChg chg="mod">
          <ac:chgData name="alex martinez" userId="639c1dba181e5100" providerId="LiveId" clId="{909C7530-D14B-4922-A1D2-43B578C3568D}" dt="2022-05-02T20:09:30.611" v="2418" actId="26606"/>
          <ac:spMkLst>
            <pc:docMk/>
            <pc:sldMk cId="2998220418" sldId="266"/>
            <ac:spMk id="2" creationId="{6AFCB13D-196F-25D5-697E-3BAD9B6184AF}"/>
          </ac:spMkLst>
        </pc:spChg>
        <pc:spChg chg="del">
          <ac:chgData name="alex martinez" userId="639c1dba181e5100" providerId="LiveId" clId="{909C7530-D14B-4922-A1D2-43B578C3568D}" dt="2022-05-02T20:09:26.827" v="2417" actId="22"/>
          <ac:spMkLst>
            <pc:docMk/>
            <pc:sldMk cId="2998220418" sldId="266"/>
            <ac:spMk id="3" creationId="{09D1DF5C-1F42-2FA5-7211-FC513B93D76C}"/>
          </ac:spMkLst>
        </pc:spChg>
        <pc:spChg chg="add mod">
          <ac:chgData name="alex martinez" userId="639c1dba181e5100" providerId="LiveId" clId="{909C7530-D14B-4922-A1D2-43B578C3568D}" dt="2022-05-02T20:21:39.013" v="2722" actId="20577"/>
          <ac:spMkLst>
            <pc:docMk/>
            <pc:sldMk cId="2998220418" sldId="266"/>
            <ac:spMk id="9" creationId="{57B5F768-F18C-0FCB-2294-E5B24B53AE79}"/>
          </ac:spMkLst>
        </pc:spChg>
        <pc:picChg chg="add mod ord">
          <ac:chgData name="alex martinez" userId="639c1dba181e5100" providerId="LiveId" clId="{909C7530-D14B-4922-A1D2-43B578C3568D}" dt="2022-05-02T20:09:30.611" v="2418" actId="26606"/>
          <ac:picMkLst>
            <pc:docMk/>
            <pc:sldMk cId="2998220418" sldId="266"/>
            <ac:picMk id="5" creationId="{82EF8BE4-33C3-3B22-852A-F1E52DADDF16}"/>
          </ac:picMkLst>
        </pc:picChg>
      </pc:sldChg>
      <pc:sldChg chg="addSp delSp modSp new mod ord setBg">
        <pc:chgData name="alex martinez" userId="639c1dba181e5100" providerId="LiveId" clId="{909C7530-D14B-4922-A1D2-43B578C3568D}" dt="2022-05-03T16:52:57.120" v="3725"/>
        <pc:sldMkLst>
          <pc:docMk/>
          <pc:sldMk cId="125444458" sldId="267"/>
        </pc:sldMkLst>
        <pc:spChg chg="mod">
          <ac:chgData name="alex martinez" userId="639c1dba181e5100" providerId="LiveId" clId="{909C7530-D14B-4922-A1D2-43B578C3568D}" dt="2022-05-02T21:13:33.748" v="2864" actId="26606"/>
          <ac:spMkLst>
            <pc:docMk/>
            <pc:sldMk cId="125444458" sldId="267"/>
            <ac:spMk id="2" creationId="{51FA025D-1433-9D90-1B99-4C8980CF30BD}"/>
          </ac:spMkLst>
        </pc:spChg>
        <pc:spChg chg="del">
          <ac:chgData name="alex martinez" userId="639c1dba181e5100" providerId="LiveId" clId="{909C7530-D14B-4922-A1D2-43B578C3568D}" dt="2022-05-02T20:29:24.884" v="2744" actId="22"/>
          <ac:spMkLst>
            <pc:docMk/>
            <pc:sldMk cId="125444458" sldId="267"/>
            <ac:spMk id="3" creationId="{5348B9AA-95C4-C254-031B-10C8D5782B0F}"/>
          </ac:spMkLst>
        </pc:spChg>
        <pc:spChg chg="add del mod">
          <ac:chgData name="alex martinez" userId="639c1dba181e5100" providerId="LiveId" clId="{909C7530-D14B-4922-A1D2-43B578C3568D}" dt="2022-05-02T21:13:30.891" v="2863" actId="22"/>
          <ac:spMkLst>
            <pc:docMk/>
            <pc:sldMk cId="125444458" sldId="267"/>
            <ac:spMk id="7" creationId="{92345671-E236-056E-F8DF-7B36967C8018}"/>
          </ac:spMkLst>
        </pc:spChg>
        <pc:spChg chg="add mod">
          <ac:chgData name="alex martinez" userId="639c1dba181e5100" providerId="LiveId" clId="{909C7530-D14B-4922-A1D2-43B578C3568D}" dt="2022-05-02T21:40:27.232" v="3707" actId="313"/>
          <ac:spMkLst>
            <pc:docMk/>
            <pc:sldMk cId="125444458" sldId="267"/>
            <ac:spMk id="13" creationId="{6A074554-0FF5-27B6-6C73-123BF7CD020E}"/>
          </ac:spMkLst>
        </pc:spChg>
        <pc:picChg chg="add del mod ord">
          <ac:chgData name="alex martinez" userId="639c1dba181e5100" providerId="LiveId" clId="{909C7530-D14B-4922-A1D2-43B578C3568D}" dt="2022-05-02T21:12:22.673" v="2745" actId="478"/>
          <ac:picMkLst>
            <pc:docMk/>
            <pc:sldMk cId="125444458" sldId="267"/>
            <ac:picMk id="5" creationId="{1215080F-2EE5-1756-DC6C-1D9F13A91C33}"/>
          </ac:picMkLst>
        </pc:picChg>
        <pc:picChg chg="add del mod ord">
          <ac:chgData name="alex martinez" userId="639c1dba181e5100" providerId="LiveId" clId="{909C7530-D14B-4922-A1D2-43B578C3568D}" dt="2022-05-02T21:17:59.117" v="3084" actId="478"/>
          <ac:picMkLst>
            <pc:docMk/>
            <pc:sldMk cId="125444458" sldId="267"/>
            <ac:picMk id="9" creationId="{F88E8E34-0F11-342D-62E2-CF641EB328C4}"/>
          </ac:picMkLst>
        </pc:picChg>
        <pc:picChg chg="add mod">
          <ac:chgData name="alex martinez" userId="639c1dba181e5100" providerId="LiveId" clId="{909C7530-D14B-4922-A1D2-43B578C3568D}" dt="2022-05-02T21:18:42.116" v="3092" actId="1076"/>
          <ac:picMkLst>
            <pc:docMk/>
            <pc:sldMk cId="125444458" sldId="267"/>
            <ac:picMk id="11" creationId="{15F77018-2FF2-C73E-4367-970D5DCDF2AB}"/>
          </ac:picMkLst>
        </pc:picChg>
      </pc:sldChg>
      <pc:sldChg chg="addSp delSp modSp new mod setBg">
        <pc:chgData name="alex martinez" userId="639c1dba181e5100" providerId="LiveId" clId="{909C7530-D14B-4922-A1D2-43B578C3568D}" dt="2022-05-02T21:22:28.153" v="3347" actId="26606"/>
        <pc:sldMkLst>
          <pc:docMk/>
          <pc:sldMk cId="3360721276" sldId="268"/>
        </pc:sldMkLst>
        <pc:spChg chg="mod">
          <ac:chgData name="alex martinez" userId="639c1dba181e5100" providerId="LiveId" clId="{909C7530-D14B-4922-A1D2-43B578C3568D}" dt="2022-05-02T21:22:28.153" v="3347" actId="26606"/>
          <ac:spMkLst>
            <pc:docMk/>
            <pc:sldMk cId="3360721276" sldId="268"/>
            <ac:spMk id="2" creationId="{4E5E33ED-2476-65B7-A624-59F8769AD8B0}"/>
          </ac:spMkLst>
        </pc:spChg>
        <pc:spChg chg="del">
          <ac:chgData name="alex martinez" userId="639c1dba181e5100" providerId="LiveId" clId="{909C7530-D14B-4922-A1D2-43B578C3568D}" dt="2022-05-02T21:22:28.153" v="3347" actId="26606"/>
          <ac:spMkLst>
            <pc:docMk/>
            <pc:sldMk cId="3360721276" sldId="268"/>
            <ac:spMk id="3" creationId="{97A33B6D-BC2D-2D95-4964-4F7DF145DFF6}"/>
          </ac:spMkLst>
        </pc:spChg>
        <pc:picChg chg="add">
          <ac:chgData name="alex martinez" userId="639c1dba181e5100" providerId="LiveId" clId="{909C7530-D14B-4922-A1D2-43B578C3568D}" dt="2022-05-02T21:22:28.153" v="3347" actId="26606"/>
          <ac:picMkLst>
            <pc:docMk/>
            <pc:sldMk cId="3360721276" sldId="268"/>
            <ac:picMk id="5" creationId="{8D6FE97B-CB34-BC4B-C737-F4B33EEC2735}"/>
          </ac:picMkLst>
        </pc:picChg>
      </pc:sldChg>
      <pc:sldChg chg="new del">
        <pc:chgData name="alex martinez" userId="639c1dba181e5100" providerId="LiveId" clId="{909C7530-D14B-4922-A1D2-43B578C3568D}" dt="2022-05-02T21:29:49.712" v="3510" actId="47"/>
        <pc:sldMkLst>
          <pc:docMk/>
          <pc:sldMk cId="2267625820" sldId="269"/>
        </pc:sldMkLst>
      </pc:sldChg>
      <pc:sldChg chg="addSp delSp modSp new mod setBg">
        <pc:chgData name="alex martinez" userId="639c1dba181e5100" providerId="LiveId" clId="{909C7530-D14B-4922-A1D2-43B578C3568D}" dt="2022-05-03T17:25:00.453" v="3897" actId="1076"/>
        <pc:sldMkLst>
          <pc:docMk/>
          <pc:sldMk cId="2481171448" sldId="269"/>
        </pc:sldMkLst>
        <pc:spChg chg="mod">
          <ac:chgData name="alex martinez" userId="639c1dba181e5100" providerId="LiveId" clId="{909C7530-D14B-4922-A1D2-43B578C3568D}" dt="2022-05-03T17:23:34.168" v="3890" actId="27636"/>
          <ac:spMkLst>
            <pc:docMk/>
            <pc:sldMk cId="2481171448" sldId="269"/>
            <ac:spMk id="2" creationId="{CE46CC37-9D09-AA2C-A0DE-784F5C5B2486}"/>
          </ac:spMkLst>
        </pc:spChg>
        <pc:spChg chg="del">
          <ac:chgData name="alex martinez" userId="639c1dba181e5100" providerId="LiveId" clId="{909C7530-D14B-4922-A1D2-43B578C3568D}" dt="2022-05-02T21:31:25.318" v="3549" actId="22"/>
          <ac:spMkLst>
            <pc:docMk/>
            <pc:sldMk cId="2481171448" sldId="269"/>
            <ac:spMk id="3" creationId="{8678389F-5F6D-5647-6D8D-A19DB63AA33C}"/>
          </ac:spMkLst>
        </pc:spChg>
        <pc:spChg chg="add mod ord">
          <ac:chgData name="alex martinez" userId="639c1dba181e5100" providerId="LiveId" clId="{909C7530-D14B-4922-A1D2-43B578C3568D}" dt="2022-05-03T17:24:08.404" v="3893" actId="1076"/>
          <ac:spMkLst>
            <pc:docMk/>
            <pc:sldMk cId="2481171448" sldId="269"/>
            <ac:spMk id="9" creationId="{45CE48D3-2BFA-3644-42DE-1EF995841390}"/>
          </ac:spMkLst>
        </pc:spChg>
        <pc:picChg chg="add mod">
          <ac:chgData name="alex martinez" userId="639c1dba181e5100" providerId="LiveId" clId="{909C7530-D14B-4922-A1D2-43B578C3568D}" dt="2022-05-03T17:25:00.453" v="3897" actId="1076"/>
          <ac:picMkLst>
            <pc:docMk/>
            <pc:sldMk cId="2481171448" sldId="269"/>
            <ac:picMk id="4" creationId="{6CF8ECCC-D79B-2C2C-B038-D0924C69A696}"/>
          </ac:picMkLst>
        </pc:picChg>
        <pc:picChg chg="add mod ord">
          <ac:chgData name="alex martinez" userId="639c1dba181e5100" providerId="LiveId" clId="{909C7530-D14B-4922-A1D2-43B578C3568D}" dt="2022-05-03T17:24:18.030" v="3894" actId="1076"/>
          <ac:picMkLst>
            <pc:docMk/>
            <pc:sldMk cId="2481171448" sldId="269"/>
            <ac:picMk id="5" creationId="{2C4A0E01-FFAB-D0BC-1595-888DCCCA76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8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9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4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B4075E-7785-43A2-BDB5-7E34745ACB2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B98EDE-4A4A-4913-ABBB-D0FC553F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A272-54F4-180B-389E-50C955CFE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Panel Data: Life Expectancy across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C7486-C39B-CFD3-B522-F0A9E0E3F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Martinez</a:t>
            </a:r>
          </a:p>
        </p:txBody>
      </p:sp>
    </p:spTree>
    <p:extLst>
      <p:ext uri="{BB962C8B-B14F-4D97-AF65-F5344CB8AC3E}">
        <p14:creationId xmlns:p14="http://schemas.microsoft.com/office/powerpoint/2010/main" val="88410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025D-1433-9D90-1B99-4C8980CF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600"/>
              <a:t>Test For Heteroskedasticity: Implement Robust errors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A074554-0FF5-27B6-6C73-123BF7CD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H0: there is Homoscedasticity</a:t>
            </a:r>
          </a:p>
          <a:p>
            <a:r>
              <a:rPr lang="en-US" sz="1800" dirty="0"/>
              <a:t>We reject the null and conclude there is a heteroskedasticity. </a:t>
            </a:r>
          </a:p>
          <a:p>
            <a:r>
              <a:rPr lang="en-US" sz="1800" dirty="0"/>
              <a:t>We then get the robust standard errors </a:t>
            </a:r>
          </a:p>
          <a:p>
            <a:r>
              <a:rPr lang="en-US" sz="1800" dirty="0"/>
              <a:t>We find that, according to this model, total expenditure on health as a percentage of GDP does not have a significant effect on life expectancy, while everything else does.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F77018-2FF2-C73E-4367-970D5DCDF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78" y="1287395"/>
            <a:ext cx="7216530" cy="4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C37-9D09-AA2C-A0DE-784F5C5B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2872409" cy="1799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 we need to use time fixed effects?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A0E01-FFAB-D0BC-1595-888DCCCA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108" y="1309013"/>
            <a:ext cx="6114204" cy="1100557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CE48D3-2BFA-3644-42DE-1EF99584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89" y="2959847"/>
            <a:ext cx="4813229" cy="2633869"/>
          </a:xfrm>
        </p:spPr>
        <p:txBody>
          <a:bodyPr>
            <a:normAutofit/>
          </a:bodyPr>
          <a:lstStyle/>
          <a:p>
            <a:r>
              <a:rPr lang="en-US" dirty="0"/>
              <a:t>H0: No time-fixed effects are needed</a:t>
            </a:r>
          </a:p>
          <a:p>
            <a:endParaRPr lang="en-US" dirty="0"/>
          </a:p>
          <a:p>
            <a:r>
              <a:rPr lang="en-US" dirty="0"/>
              <a:t>Do not reject null and conclude that there Is no need to use time-fixed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8ECCC-D79B-2C2C-B038-D0924C69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86" y="2959847"/>
            <a:ext cx="5546049" cy="1941116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8117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8D6FE97B-CB34-BC4B-C737-F4B33EEC27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E33ED-2476-65B7-A624-59F8769A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6072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B2BE-7870-7C4E-A4BF-CC374B1C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68EDF-0111-A3CE-AC68-E250159D163A}"/>
              </a:ext>
            </a:extLst>
          </p:cNvPr>
          <p:cNvSpPr txBox="1"/>
          <p:nvPr/>
        </p:nvSpPr>
        <p:spPr>
          <a:xfrm>
            <a:off x="6372521" y="457200"/>
            <a:ext cx="559952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Index: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Individual dimension = Country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Time Dimension = Year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Predictor Variables: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GDP</a:t>
            </a:r>
            <a:r>
              <a:rPr lang="en-US" sz="1600" dirty="0"/>
              <a:t> = Gross Domestic Product Per Capita</a:t>
            </a: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Totalexp</a:t>
            </a:r>
            <a:r>
              <a:rPr lang="en-US" sz="1600" dirty="0"/>
              <a:t> = General Government expenditure on health as a percentage of total government expenditure (%)</a:t>
            </a: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Adultmort</a:t>
            </a:r>
            <a:r>
              <a:rPr lang="en-US" sz="1600" dirty="0"/>
              <a:t> = Adult Mortality Rates of both sexes (probability of dying between 15 and 60 years per 1000 population)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Schooling</a:t>
            </a:r>
            <a:r>
              <a:rPr lang="en-US" sz="1600" dirty="0"/>
              <a:t> = # of years in schooling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developing</a:t>
            </a:r>
            <a:r>
              <a:rPr lang="en-US" sz="1600" dirty="0"/>
              <a:t> = Dummy variable that 1 when a country is developing and 0 when a country is developed.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Response Variable:</a:t>
            </a: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Lifexp</a:t>
            </a:r>
            <a:r>
              <a:rPr lang="en-US" sz="1600" dirty="0"/>
              <a:t> = Life Expectancy in age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1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0893-7BB9-DB1C-1BED-D83D64EE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6E30F5-58D1-2A7E-57C9-785DB43D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To get an idea of what the dataset looks like</a:t>
            </a:r>
          </a:p>
          <a:p>
            <a:r>
              <a:rPr lang="en-US" sz="1800" dirty="0"/>
              <a:t>Worth Noting: Developing has no time variation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B60BE3-DB0D-B5CE-1037-26AEC7CDA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583051"/>
            <a:ext cx="6916633" cy="337185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8F18FB-AC98-CC2D-1EB6-4E850DFD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973" y="5323156"/>
            <a:ext cx="4084674" cy="5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209-6602-C788-8CA7-FF80F59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F23A6-03D2-0A72-B768-2A615389F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2" r="9439" b="-1"/>
          <a:stretch/>
        </p:blipFill>
        <p:spPr>
          <a:xfrm>
            <a:off x="5411919" y="609600"/>
            <a:ext cx="5643537" cy="428183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0EA07-B8BE-54B8-C114-6D62E8F4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533" y="5511140"/>
            <a:ext cx="5056308" cy="560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36D82-8435-1EBD-6FB4-4E315427B774}"/>
              </a:ext>
            </a:extLst>
          </p:cNvPr>
          <p:cNvSpPr txBox="1"/>
          <p:nvPr/>
        </p:nvSpPr>
        <p:spPr>
          <a:xfrm>
            <a:off x="643192" y="2211185"/>
            <a:ext cx="4444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the independent variables</a:t>
            </a:r>
          </a:p>
          <a:p>
            <a:endParaRPr lang="en-US" dirty="0"/>
          </a:p>
          <a:p>
            <a:r>
              <a:rPr lang="en-US" dirty="0"/>
              <a:t>Although there seems that there can possibly be multicollinearity between the independent variables, I was able to calculate the Variable Inflation Factor (VIF) and found that they do not SEEM to have PERFECT multicollinearity</a:t>
            </a:r>
          </a:p>
          <a:p>
            <a:endParaRPr lang="en-US" dirty="0"/>
          </a:p>
          <a:p>
            <a:r>
              <a:rPr lang="en-US" dirty="0"/>
              <a:t>VIF &lt; 5</a:t>
            </a:r>
          </a:p>
        </p:txBody>
      </p:sp>
    </p:spTree>
    <p:extLst>
      <p:ext uri="{BB962C8B-B14F-4D97-AF65-F5344CB8AC3E}">
        <p14:creationId xmlns:p14="http://schemas.microsoft.com/office/powerpoint/2010/main" val="87243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A1A9-AB2C-B4A6-38B3-1366F934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to be analyzed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415D2-1952-60A7-071E-B331605A1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85" y="2277075"/>
            <a:ext cx="11364654" cy="4750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594CC-7E4C-608E-4887-C8DDB828E2C4}"/>
              </a:ext>
            </a:extLst>
          </p:cNvPr>
          <p:cNvSpPr txBox="1"/>
          <p:nvPr/>
        </p:nvSpPr>
        <p:spPr>
          <a:xfrm>
            <a:off x="1141413" y="3250276"/>
            <a:ext cx="9905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consists of all the variables defined at the beginning.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plm</a:t>
            </a:r>
            <a:r>
              <a:rPr lang="en-US" dirty="0"/>
              <a:t>() in R recognizes that the data is panel data, and there are options in this function that allow us to choose what model-type we want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that we will use are “Pooling” (OLS), “Random”(RE), and “Within” (FE)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2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E0D0-FEAD-1623-CB48-D2319150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Model Analysis: Random Effects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E2F3-9DF0-F66B-9FC9-CB13ADBE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1800" dirty="0"/>
              <a:t>The Chi-Squared statistics reveals that the Overall model is significant. </a:t>
            </a:r>
          </a:p>
          <a:p>
            <a:r>
              <a:rPr lang="en-US" sz="1800" dirty="0"/>
              <a:t>The p values of each variable also indicate that, the Residual sum of squares is ~12400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75685-2D50-2E82-2324-78030EE9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963" y="446290"/>
            <a:ext cx="5154361" cy="59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281C-B042-AC38-8B15-2CE3B5D9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Model Analysis: Fixed Effects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4C0FF9-CABA-A19E-7ECC-C17D09B3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model has the lowest Residual Sum of Squares, the R squared does get lower, and the overall model seems to be significant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A8618-2035-C3FE-6BAB-1D9A291A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92" y="645106"/>
            <a:ext cx="638023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214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AB56-783C-F6F0-D9E3-7C93A007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Comparing all the coefficients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E2B4FD-C3D8-AC6A-F84A-D5E5C388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As we can see, all of the models show that every one of the coefficients are significant, but the question is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What Model is best for analysis?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9C2E0-CC6A-9ABF-BCA7-F9FEDFAA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577" y="645106"/>
            <a:ext cx="4447466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7126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8FB6-13FA-EF74-58C1-84909EDE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Hausman Test: Fixed or Random?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44BCE0-FAA2-9D98-23D9-94347304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This Tests whether the Unique errors are correlated with the regressors or not.</a:t>
            </a:r>
          </a:p>
          <a:p>
            <a:r>
              <a:rPr lang="en-US" sz="1800" dirty="0"/>
              <a:t>The Null Hypothesis is that they are not, which would tell us to use RE over FE.</a:t>
            </a:r>
          </a:p>
          <a:p>
            <a:r>
              <a:rPr lang="en-US" sz="1800" dirty="0"/>
              <a:t>As we can see, the test rejects the null and we use the fixed effects over the random effects because the random effects Is not consistent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9D0ED-F16B-9FE2-56B0-540AFAC6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2525442"/>
            <a:ext cx="6916633" cy="148707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4481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274</TotalTime>
  <Words>501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Panel Data: Life Expectancy across Countries</vt:lpstr>
      <vt:lpstr>Variables</vt:lpstr>
      <vt:lpstr>Data</vt:lpstr>
      <vt:lpstr>Exploratory analysis</vt:lpstr>
      <vt:lpstr>Model to be analyzed</vt:lpstr>
      <vt:lpstr>Model Analysis: Random Effects</vt:lpstr>
      <vt:lpstr>Model Analysis: Fixed Effects</vt:lpstr>
      <vt:lpstr>Comparing all the coefficients</vt:lpstr>
      <vt:lpstr>Hausman Test: Fixed or Random?</vt:lpstr>
      <vt:lpstr>Test For Heteroskedasticity: Implement Robust errors</vt:lpstr>
      <vt:lpstr>Do we need to use time fixed effects?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Data: Life Expectancy of Countries Across time</dc:title>
  <dc:creator>alex martinez</dc:creator>
  <cp:lastModifiedBy>alex martinez</cp:lastModifiedBy>
  <cp:revision>1</cp:revision>
  <dcterms:created xsi:type="dcterms:W3CDTF">2022-05-02T18:55:33Z</dcterms:created>
  <dcterms:modified xsi:type="dcterms:W3CDTF">2022-05-03T18:29:05Z</dcterms:modified>
</cp:coreProperties>
</file>