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Ще пишем по дъската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gif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7.png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06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6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image" Target="../media/image21.png"/><Relationship Id="rId6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Relationship Id="rId3" Type="http://schemas.openxmlformats.org/officeDocument/2006/relationships/image" Target="../media/image20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8" Type="http://schemas.openxmlformats.org/officeDocument/2006/relationships/image" Target="../media/image29.png"/><Relationship Id="rId7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gif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subTitle"/>
          </p:nvPr>
        </p:nvSpPr>
        <p:spPr>
          <a:xfrm>
            <a:off x="1151625" y="42018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Александър Наджарян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Николай Масларски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-194150" y="1194225"/>
            <a:ext cx="7772400" cy="22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Математическо моделиране на нервен импулс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08825" y="1439525"/>
            <a:ext cx="80780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826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34343"/>
                </a:solidFill>
              </a:rPr>
              <a:t>Дифузионен ток</a:t>
            </a:r>
          </a:p>
          <a:p>
            <a:pPr indent="-4826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34343"/>
                </a:solidFill>
              </a:rPr>
              <a:t>Кондуктивен ток</a:t>
            </a:r>
          </a:p>
          <a:p>
            <a:pPr indent="-482600" lvl="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434343"/>
                </a:solidFill>
              </a:rPr>
              <a:t>Капацитивен ток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50300" y="329300"/>
            <a:ext cx="88433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Видове трансмембранен ток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13500" y="98276"/>
            <a:ext cx="8229600" cy="512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Кондензатор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1" y="695024"/>
            <a:ext cx="7558349" cy="4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Закон на ОМ</a:t>
            </a:r>
          </a:p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Закон за запазване на електрическия заряд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Уравнение на кабела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794000" y="361175"/>
            <a:ext cx="5555999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Закон за запазване на ел. заряд: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5" name="Shape 115"/>
          <p:cNvSpPr txBox="1"/>
          <p:nvPr/>
        </p:nvSpPr>
        <p:spPr>
          <a:xfrm rot="-2341">
            <a:off x="335274" y="1358724"/>
            <a:ext cx="5285401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Получаваме интегрална форма за закона за ел. заряд: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12575" y="2978025"/>
            <a:ext cx="5762399" cy="4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След привеждане до диференциална форма получаваме: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56" y="1982775"/>
            <a:ext cx="4425651" cy="69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84375" y="3724875"/>
            <a:ext cx="83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(1)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375" y="3518925"/>
            <a:ext cx="19240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2900525" y="451400"/>
            <a:ext cx="4885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Закон на ОМ или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348" y="253700"/>
            <a:ext cx="1093924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88650" y="1350400"/>
            <a:ext cx="3960599" cy="7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От закона на ОМ стигаме до уравнението: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88650" y="2726275"/>
            <a:ext cx="4179000" cy="7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След решение на уравнението получаваме: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52950" y="3459175"/>
            <a:ext cx="6170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(2)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175" y="3298250"/>
            <a:ext cx="24955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50" y="1802562"/>
            <a:ext cx="46291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630100" y="244550"/>
            <a:ext cx="76767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След заместване на (2) в (1) получаваме следната връзка за тока протичащ през мембраната: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960500" y="1671350"/>
            <a:ext cx="25460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, където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49" y="2735875"/>
            <a:ext cx="4680549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749475" y="2949600"/>
            <a:ext cx="31457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, делим на C и получаваме: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87" y="3918462"/>
            <a:ext cx="51339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250" y="1296100"/>
            <a:ext cx="24574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Чрез многократни експерименти и наблюдения установят връзките между пропускливостта на мембраната за Na+ и K+, мембранните йонни токове и мембранния потенциал.  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Модел на Ходжкин и Хъксли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208950" y="218825"/>
            <a:ext cx="2726099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Натриев Ток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5" y="2139512"/>
            <a:ext cx="7524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75" y="4088825"/>
            <a:ext cx="9906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75" y="3448387"/>
            <a:ext cx="10668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62" y="2741262"/>
            <a:ext cx="7143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1864525" y="2139625"/>
            <a:ext cx="63341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/>
              <a:t>Пропускливостта на мембраната за Натриеви йони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043775" y="2774537"/>
            <a:ext cx="52865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-   Равновесен потенциал за Натриевите йони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43775" y="3448400"/>
            <a:ext cx="59543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-   Функция на активация на Натриевите каналчета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043775" y="4088750"/>
            <a:ext cx="60572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-   функция на деактивация на Натриевите каналчета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975" y="1230650"/>
            <a:ext cx="6171955" cy="6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261500" y="232275"/>
            <a:ext cx="4370099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Калиев ток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12" y="2893212"/>
            <a:ext cx="6000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12" y="3589325"/>
            <a:ext cx="9620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312" y="2197112"/>
            <a:ext cx="6381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985275" y="2197125"/>
            <a:ext cx="58394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-  Пропускливостта на мембраната за Калиеви йони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006700" y="2893212"/>
            <a:ext cx="5130599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-  Равновесен потенциал за Калиевите йони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006700" y="3589250"/>
            <a:ext cx="60299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-  Функция на активация на Калиевите каналчета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325" y="1304125"/>
            <a:ext cx="43624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082925" y="270925"/>
            <a:ext cx="6639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След заместване получаваме уравнението: 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2" y="1005625"/>
            <a:ext cx="8856175" cy="9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35225" y="2990950"/>
            <a:ext cx="6058799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И след експериментално установяване на динамиката на функциите m, h и n достигаме до крайния модел: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Медицина</a:t>
            </a:r>
          </a:p>
          <a:p>
            <a:pPr indent="-431800" lvl="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Изкуствен интелект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Приложения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2" y="1431012"/>
            <a:ext cx="29432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24" y="2740375"/>
            <a:ext cx="27146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12" y="3894337"/>
            <a:ext cx="27146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6850" y="1721537"/>
            <a:ext cx="523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125" y="2604825"/>
            <a:ext cx="4953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5311375" y="1644200"/>
            <a:ext cx="3635099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- броят натриеви каналчета които трябва да бъдат отворени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311375" y="2540275"/>
            <a:ext cx="322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- скоростта на отваряне на натриеви каналчета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47761"/>
            <a:ext cx="9143999" cy="93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1856375" y="1643875"/>
            <a:ext cx="5878200" cy="25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666666"/>
                </a:solidFill>
              </a:rPr>
              <a:t>Благодарим за вниманието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THE END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Структура на неврона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39375" y="120016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Тяло на клетката</a:t>
            </a:r>
          </a:p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Аксон</a:t>
            </a:r>
          </a:p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Дендрит</a:t>
            </a:r>
          </a:p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Клетъчна Мембрана</a:t>
            </a:r>
          </a:p>
          <a:p>
            <a:pPr indent="-4318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Синапси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75" y="80500"/>
            <a:ext cx="6311175" cy="49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75" y="0"/>
            <a:ext cx="65010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39" y="0"/>
            <a:ext cx="69171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75" y="0"/>
            <a:ext cx="6954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850" y="24425"/>
            <a:ext cx="5734275" cy="50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