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Тоя слайд не го барай Тихомир каза да припомним тия неща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20.gif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21.gif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22.gif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6.png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9.png"/><Relationship Id="rId3" Type="http://schemas.openxmlformats.org/officeDocument/2006/relationships/image" Target="../media/image03.png"/><Relationship Id="rId6" Type="http://schemas.openxmlformats.org/officeDocument/2006/relationships/image" Target="../media/image02.png"/><Relationship Id="rId5" Type="http://schemas.openxmlformats.org/officeDocument/2006/relationships/image" Target="../media/image01.png"/><Relationship Id="rId8" Type="http://schemas.openxmlformats.org/officeDocument/2006/relationships/image" Target="../media/image04.png"/><Relationship Id="rId7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subTitle"/>
          </p:nvPr>
        </p:nvSpPr>
        <p:spPr>
          <a:xfrm>
            <a:off x="1151625" y="42018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Александър Наджарян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Николай Масларски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ctrTitle"/>
          </p:nvPr>
        </p:nvSpPr>
        <p:spPr>
          <a:xfrm>
            <a:off x="-194150" y="1194225"/>
            <a:ext cx="7772400" cy="221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Математическо моделиране на нервен импулс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 rot="367">
            <a:off x="1643274" y="64174"/>
            <a:ext cx="56145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600">
                <a:solidFill>
                  <a:srgbClr val="0000FF"/>
                </a:solidFill>
              </a:rPr>
              <a:t>Изследване на n</a:t>
            </a:r>
            <a:r>
              <a:rPr b="0" lang="en" sz="1800">
                <a:solidFill>
                  <a:srgbClr val="0000FF"/>
                </a:solidFill>
              </a:rPr>
              <a:t>0</a:t>
            </a:r>
            <a:r>
              <a:rPr b="0" lang="en" sz="3600">
                <a:solidFill>
                  <a:srgbClr val="0000FF"/>
                </a:solidFill>
              </a:rPr>
              <a:t>: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74" y="1197550"/>
            <a:ext cx="5277799" cy="34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92400" y="-91021"/>
            <a:ext cx="8229600" cy="5234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400">
                <a:solidFill>
                  <a:schemeClr val="dk1"/>
                </a:solidFill>
              </a:rPr>
              <a:t>От графиката на n</a:t>
            </a:r>
            <a:r>
              <a:rPr lang="en" sz="1800">
                <a:solidFill>
                  <a:schemeClr val="dk1"/>
                </a:solidFill>
              </a:rPr>
              <a:t>0</a:t>
            </a:r>
            <a:r>
              <a:rPr lang="en" sz="3400">
                <a:solidFill>
                  <a:schemeClr val="dk1"/>
                </a:solidFill>
              </a:rPr>
              <a:t> виждаме, че като се покачва напрежението процента отворени калиеви каналчета се увеличава. По този начин напрежението в аксона намалява докато достигне стойностите си в състояние на покой. Когато напрежението спадне калиевите каналчета се затварят.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50" y="126125"/>
            <a:ext cx="8598301" cy="489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От графиката виждаме, че времето за отваряне на натриеви каналчета е по-малко от това за затварянето им, и от това на отваряне на калиевите каналчета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chemeClr val="dk1"/>
                </a:solidFill>
              </a:rPr>
              <a:t>Функция на отваряне на натриевите каналчета: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327" y="753725"/>
            <a:ext cx="2783759" cy="99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400" y="1808700"/>
            <a:ext cx="4727199" cy="29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chemeClr val="dk1"/>
                </a:solidFill>
              </a:rPr>
              <a:t>Функция на затваряне на натриевите каналчета: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00" y="689600"/>
            <a:ext cx="3001449" cy="117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875" y="1922525"/>
            <a:ext cx="4241349" cy="26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800" y="639775"/>
            <a:ext cx="2535203" cy="9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type="title"/>
          </p:nvPr>
        </p:nvSpPr>
        <p:spPr>
          <a:xfrm>
            <a:off x="457200" y="141853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chemeClr val="dk1"/>
                </a:solidFill>
              </a:rPr>
              <a:t>Функция на отваряне на калиевите каналчета: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950" y="1633975"/>
            <a:ext cx="4786987" cy="30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След като решихме диференциалното уравнение направихме симулация на нервен импулс.</a:t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     Моделът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650" y="9"/>
            <a:ext cx="67703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325" y="0"/>
            <a:ext cx="67273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75" y="0"/>
            <a:ext cx="6954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88750" y="2074650"/>
            <a:ext cx="76797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Благодарим за вниманието!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713725" y="205375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От закона за запазване на ел.заряд и закона на ОМ стигаме до следното уравнение: 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837" y="2161212"/>
            <a:ext cx="51339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398225" y="3399225"/>
            <a:ext cx="2732100" cy="100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lang="en" sz="1200"/>
              <a:t>Na</a:t>
            </a:r>
            <a:r>
              <a:rPr lang="en" sz="1800"/>
              <a:t> - Натриев Ток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lang="en" sz="1200"/>
              <a:t>K</a:t>
            </a:r>
            <a:r>
              <a:rPr lang="en" sz="1800"/>
              <a:t> - Калиев Ток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008750" y="205375"/>
            <a:ext cx="8229600" cy="8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Натриев и калиев ток: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750" y="1179325"/>
            <a:ext cx="6171955" cy="6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750" y="1885650"/>
            <a:ext cx="5032675" cy="6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321225" y="3014425"/>
            <a:ext cx="6631500" cy="15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G</a:t>
            </a:r>
            <a:r>
              <a:rPr lang="en" sz="1200"/>
              <a:t>Na/K</a:t>
            </a:r>
            <a:r>
              <a:rPr lang="en" sz="1800"/>
              <a:t> - Пропускливостта на мембраната за Натрий/Калий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V</a:t>
            </a:r>
            <a:r>
              <a:rPr lang="en" sz="1200"/>
              <a:t>Na/K </a:t>
            </a:r>
            <a:r>
              <a:rPr lang="en" sz="1800"/>
              <a:t>- Равновесен потенциал на Натрий/Калий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m - Функция на отваряне на натриеви каналчета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h - Функция на затваряне на натриеви каналчета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n - Функция на отваряне на калеиви каналчета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12" y="1431012"/>
            <a:ext cx="29432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24" y="2740375"/>
            <a:ext cx="27146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612" y="3894337"/>
            <a:ext cx="27146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6850" y="1721537"/>
            <a:ext cx="5238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125" y="2604825"/>
            <a:ext cx="49530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5311375" y="1644200"/>
            <a:ext cx="3635099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броят натриеви каналчета които трябва да бъдат отворени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311375" y="2540275"/>
            <a:ext cx="3222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- скоростта на отваряне на натриеви каналчета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247761"/>
            <a:ext cx="9143999" cy="93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73925" y="735273"/>
            <a:ext cx="8229600" cy="1556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Изследване графиките на функциите от диференциалното уравнение: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694725" y="77050"/>
            <a:ext cx="55758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 sz="3600">
                <a:solidFill>
                  <a:srgbClr val="0000FF"/>
                </a:solidFill>
              </a:rPr>
              <a:t>Изследване на m</a:t>
            </a:r>
            <a:r>
              <a:rPr b="0" lang="en" sz="1800">
                <a:solidFill>
                  <a:srgbClr val="0000FF"/>
                </a:solidFill>
              </a:rPr>
              <a:t>0</a:t>
            </a:r>
            <a:r>
              <a:rPr b="0" lang="en" sz="3600">
                <a:solidFill>
                  <a:srgbClr val="0000FF"/>
                </a:solidFill>
              </a:rPr>
              <a:t>: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50" y="1544625"/>
            <a:ext cx="4499575" cy="287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 rot="326">
            <a:off x="1733499" y="154424"/>
            <a:ext cx="6310499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3600">
                <a:solidFill>
                  <a:srgbClr val="0000FF"/>
                </a:solidFill>
              </a:rPr>
              <a:t>Изследване на h</a:t>
            </a:r>
            <a:r>
              <a:rPr b="0" lang="en" sz="1800">
                <a:solidFill>
                  <a:srgbClr val="0000FF"/>
                </a:solidFill>
              </a:rPr>
              <a:t>0</a:t>
            </a:r>
            <a:r>
              <a:rPr b="0" lang="en" sz="3600">
                <a:solidFill>
                  <a:srgbClr val="0000FF"/>
                </a:solidFill>
              </a:rPr>
              <a:t>: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775" y="1405325"/>
            <a:ext cx="4872525" cy="31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44249"/>
            <a:ext cx="8229600" cy="31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при ниско напрежение функцията на отваряне на натриевите каналчета е във своя минимум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тази на затваряне е във своя максимум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при покачване на напрежението състоянията им се разменят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550600" y="462175"/>
            <a:ext cx="7909199" cy="65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 sz="3000">
                <a:solidFill>
                  <a:schemeClr val="dk1"/>
                </a:solidFill>
              </a:rPr>
              <a:t>От графиките на m0 и h0 виждаме, че :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