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x26Zq4drKMD8nbEfSGtOBSlCz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customschemas.google.com/relationships/presentationmetadata" Target="meta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7b8f659bc7_0_4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7b8f659bc7_0_4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g7b8f659bc7_0_4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7b8f659bc7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b8f659bc7_0_4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7b8f659bc7_0_43"/>
          <p:cNvSpPr txBox="1"/>
          <p:nvPr>
            <p:ph hasCustomPrompt="1" type="title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1" name="Google Shape;51;g7b8f659bc7_0_43"/>
          <p:cNvSpPr txBox="1"/>
          <p:nvPr>
            <p:ph idx="1" type="body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7b8f659bc7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b8f659bc7_0_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b8f659bc7_0_5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g7b8f659bc7_0_5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7b8f659bc7_0_5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7b8f659bc7_0_5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7b8f659bc7_0_5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g7b8f659bc7_0_9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7b8f659bc7_0_9"/>
          <p:cNvSpPr txBox="1"/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7b8f659bc7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b8f659bc7_0_1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7b8f659bc7_0_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7b8f659bc7_0_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g7b8f659bc7_0_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7b8f659bc7_0_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g7b8f659bc7_0_1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7b8f659bc7_0_1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7b8f659bc7_0_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b8f659bc7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" name="Google Shape;30;g7b8f659bc7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b8f659bc7_0_2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7b8f659bc7_0_2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7b8f659bc7_0_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b8f659bc7_0_30"/>
          <p:cNvSpPr txBox="1"/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7" name="Google Shape;37;g7b8f659bc7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b8f659bc7_0_33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7b8f659bc7_0_33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7b8f659bc7_0_33"/>
          <p:cNvSpPr txBox="1"/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7b8f659bc7_0_33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7b8f659bc7_0_3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7b8f659bc7_0_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b8f659bc7_0_40"/>
          <p:cNvSpPr txBox="1"/>
          <p:nvPr>
            <p:ph idx="1" type="body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7" name="Google Shape;47;g7b8f659bc7_0_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b8f659bc7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g7b8f659bc7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7b8f659bc7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Gamification of Data</a:t>
            </a:r>
            <a:endParaRPr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GROUP 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ZAID ALSAFI, CAM KOZAN, ALEX NAVARRE, RYAN ROSS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1097280" y="1845734"/>
            <a:ext cx="10058400" cy="46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Design a website that incorporates the concept of gamification that can help companies motivate and reward their employees for their good behaviors.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Invisi-Tag is an asset management system that uses RFID tags to help businesses effortlessly keep track of their inventory.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Our job is to take the data from the Invisi-Tag system and provide companies with a platform that allows them to encourage employee engagement.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Gamification Concepts: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Scores (Individual/Team)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Badges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Levels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Challenges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Project Overview</a:t>
            </a:r>
            <a:endParaRPr/>
          </a:p>
        </p:txBody>
      </p:sp>
      <p:pic>
        <p:nvPicPr>
          <p:cNvPr descr="A close up of a sign&#10;&#10;Description automatically generated"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686" y="2030133"/>
            <a:ext cx="5536212" cy="375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Prototype – Dashboard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1097280" y="1845734"/>
            <a:ext cx="10058400" cy="442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Every time a user logs in, the default page will be a dashboard</a:t>
            </a:r>
            <a:endParaRPr/>
          </a:p>
          <a:p>
            <a:pPr indent="-1270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The dashboard will have multiple tiles that display information about the user</a:t>
            </a:r>
            <a:endParaRPr/>
          </a:p>
          <a:p>
            <a:pPr indent="-1270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The goal for our prototype was to:</a:t>
            </a:r>
            <a:endParaRPr/>
          </a:p>
          <a:p>
            <a:pPr indent="-182880" lvl="2" marL="56692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Pull live data from the API</a:t>
            </a:r>
            <a:endParaRPr/>
          </a:p>
          <a:p>
            <a:pPr indent="-182880" lvl="2" marL="56692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Use that data to calculate an employee's score</a:t>
            </a:r>
            <a:endParaRPr/>
          </a:p>
          <a:p>
            <a:pPr indent="-182880" lvl="2" marL="56692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Create a graph based on that </a:t>
            </a:r>
            <a:r>
              <a:rPr lang="en-US" sz="2000"/>
              <a:t>individual</a:t>
            </a:r>
            <a:r>
              <a:rPr lang="en-US" sz="2000"/>
              <a:t> score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2019-12-16T05:01:43Z</dcterms:created>
  <dc:creator>Alex Navarre</dc:creator>
</cp:coreProperties>
</file>