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72dc813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72dc813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Post Mortem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Gamification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Zaid Alsafi, Cam Kozan, Alex Navarre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