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a4876d4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a4876d4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4a4876d4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4a4876d4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4a4876d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a4876d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4a4876d4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a4876d4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4a4876d4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a4876d4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4a4876d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a4876d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Gamification of Data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Zaid Alsafi, Cam Kozan, Alex Navarre</a:t>
            </a:r>
            <a:endParaRPr/>
          </a:p>
          <a:p>
            <a:pPr indent="0" lvl="0" marL="0" rtl="0" algn="l">
              <a:spcBef>
                <a:spcPts val="0"/>
              </a:spcBef>
              <a:spcAft>
                <a:spcPts val="0"/>
              </a:spcAft>
              <a:buNone/>
            </a:pPr>
            <a:r>
              <a:rPr lang="en"/>
              <a:t>Sargon Partners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goal of our project was to create a web application that </a:t>
            </a:r>
            <a:r>
              <a:rPr lang="en"/>
              <a:t>incorporated</a:t>
            </a:r>
            <a:r>
              <a:rPr lang="en"/>
              <a:t> gamified concepts.  We designed our application for an RFID based asset management company, Invisi-Tag.  Invisi-Tag wanted a way to motivate and reward their employees for doing their job properly.</a:t>
            </a:r>
            <a:endParaRPr/>
          </a:p>
          <a:p>
            <a:pPr indent="0" lvl="0" marL="457200" rtl="0" algn="l">
              <a:spcBef>
                <a:spcPts val="1600"/>
              </a:spcBef>
              <a:spcAft>
                <a:spcPts val="0"/>
              </a:spcAft>
              <a:buNone/>
            </a:pPr>
            <a:r>
              <a:t/>
            </a:r>
            <a:endParaRPr sz="800"/>
          </a:p>
          <a:p>
            <a:pPr indent="-342900" lvl="0" marL="457200" rtl="0" algn="l">
              <a:spcBef>
                <a:spcPts val="1600"/>
              </a:spcBef>
              <a:spcAft>
                <a:spcPts val="0"/>
              </a:spcAft>
              <a:buSzPts val="1800"/>
              <a:buChar char="●"/>
            </a:pPr>
            <a:r>
              <a:rPr lang="en"/>
              <a:t>The gamified concepts we used were:</a:t>
            </a:r>
            <a:endParaRPr/>
          </a:p>
          <a:p>
            <a:pPr indent="-317500" lvl="1" marL="914400" rtl="0" algn="l">
              <a:spcBef>
                <a:spcPts val="0"/>
              </a:spcBef>
              <a:spcAft>
                <a:spcPts val="0"/>
              </a:spcAft>
              <a:buSzPts val="1400"/>
              <a:buChar char="○"/>
            </a:pPr>
            <a:r>
              <a:rPr lang="en"/>
              <a:t>Levels</a:t>
            </a:r>
            <a:endParaRPr/>
          </a:p>
          <a:p>
            <a:pPr indent="-317500" lvl="1" marL="914400" rtl="0" algn="l">
              <a:spcBef>
                <a:spcPts val="0"/>
              </a:spcBef>
              <a:spcAft>
                <a:spcPts val="0"/>
              </a:spcAft>
              <a:buSzPts val="1400"/>
              <a:buChar char="○"/>
            </a:pPr>
            <a:r>
              <a:rPr lang="en"/>
              <a:t>Experience</a:t>
            </a:r>
            <a:endParaRPr/>
          </a:p>
          <a:p>
            <a:pPr indent="-317500" lvl="1" marL="914400" rtl="0" algn="l">
              <a:spcBef>
                <a:spcPts val="0"/>
              </a:spcBef>
              <a:spcAft>
                <a:spcPts val="0"/>
              </a:spcAft>
              <a:buSzPts val="1400"/>
              <a:buChar char="○"/>
            </a:pPr>
            <a:r>
              <a:rPr lang="en"/>
              <a:t>Challenges</a:t>
            </a:r>
            <a:endParaRPr/>
          </a:p>
          <a:p>
            <a:pPr indent="-317500" lvl="1" marL="914400" rtl="0" algn="l">
              <a:spcBef>
                <a:spcPts val="0"/>
              </a:spcBef>
              <a:spcAft>
                <a:spcPts val="0"/>
              </a:spcAft>
              <a:buSzPts val="1400"/>
              <a:buChar char="○"/>
            </a:pPr>
            <a:r>
              <a:rPr lang="en"/>
              <a:t>Badges</a:t>
            </a:r>
            <a:endParaRPr/>
          </a:p>
          <a:p>
            <a:pPr indent="-317500" lvl="1" marL="914400" rtl="0" algn="l">
              <a:spcBef>
                <a:spcPts val="0"/>
              </a:spcBef>
              <a:spcAft>
                <a:spcPts val="0"/>
              </a:spcAft>
              <a:buSzPts val="1400"/>
              <a:buChar char="○"/>
            </a:pPr>
            <a:r>
              <a:rPr lang="en"/>
              <a:t>Rewards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endParaRPr/>
          </a:p>
        </p:txBody>
      </p:sp>
      <p:sp>
        <p:nvSpPr>
          <p:cNvPr id="72" name="Google Shape;72;p15"/>
          <p:cNvSpPr txBox="1"/>
          <p:nvPr>
            <p:ph idx="1" type="body"/>
          </p:nvPr>
        </p:nvSpPr>
        <p:spPr>
          <a:xfrm>
            <a:off x="311700" y="1061550"/>
            <a:ext cx="4136100" cy="405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Log In</a:t>
            </a:r>
            <a:endParaRPr b="1" sz="1200"/>
          </a:p>
          <a:p>
            <a:pPr indent="-304800" lvl="1" marL="914400" rtl="0" algn="l">
              <a:spcBef>
                <a:spcPts val="0"/>
              </a:spcBef>
              <a:spcAft>
                <a:spcPts val="0"/>
              </a:spcAft>
              <a:buSzPts val="1200"/>
              <a:buChar char="○"/>
            </a:pPr>
            <a:r>
              <a:rPr lang="en" sz="1200"/>
              <a:t>User logs in to website</a:t>
            </a:r>
            <a:endParaRPr sz="1200"/>
          </a:p>
          <a:p>
            <a:pPr indent="-304800" lvl="0" marL="457200" rtl="0" algn="l">
              <a:spcBef>
                <a:spcPts val="0"/>
              </a:spcBef>
              <a:spcAft>
                <a:spcPts val="0"/>
              </a:spcAft>
              <a:buSzPts val="1200"/>
              <a:buChar char="●"/>
            </a:pPr>
            <a:r>
              <a:rPr b="1" lang="en" sz="1200"/>
              <a:t>Forgotten Password</a:t>
            </a:r>
            <a:endParaRPr b="1" sz="1200"/>
          </a:p>
          <a:p>
            <a:pPr indent="-304800" lvl="1" marL="914400" rtl="0" algn="l">
              <a:spcBef>
                <a:spcPts val="0"/>
              </a:spcBef>
              <a:spcAft>
                <a:spcPts val="0"/>
              </a:spcAft>
              <a:buSzPts val="1200"/>
              <a:buChar char="○"/>
            </a:pPr>
            <a:r>
              <a:rPr lang="en" sz="1200"/>
              <a:t>Password </a:t>
            </a:r>
            <a:r>
              <a:rPr lang="en" sz="1200"/>
              <a:t>retrieval</a:t>
            </a:r>
            <a:endParaRPr sz="1200"/>
          </a:p>
          <a:p>
            <a:pPr indent="-304800" lvl="0" marL="457200" rtl="0" algn="l">
              <a:spcBef>
                <a:spcPts val="0"/>
              </a:spcBef>
              <a:spcAft>
                <a:spcPts val="0"/>
              </a:spcAft>
              <a:buSzPts val="1200"/>
              <a:buChar char="●"/>
            </a:pPr>
            <a:r>
              <a:rPr b="1" lang="en" sz="1200"/>
              <a:t>Log Out</a:t>
            </a:r>
            <a:endParaRPr b="1" sz="1200"/>
          </a:p>
          <a:p>
            <a:pPr indent="-304800" lvl="1" marL="914400" rtl="0" algn="l">
              <a:spcBef>
                <a:spcPts val="0"/>
              </a:spcBef>
              <a:spcAft>
                <a:spcPts val="0"/>
              </a:spcAft>
              <a:buSzPts val="1200"/>
              <a:buChar char="○"/>
            </a:pPr>
            <a:r>
              <a:rPr lang="en" sz="1200"/>
              <a:t>User logs out of website</a:t>
            </a:r>
            <a:endParaRPr sz="1200"/>
          </a:p>
          <a:p>
            <a:pPr indent="-304800" lvl="0" marL="457200" rtl="0" algn="l">
              <a:spcBef>
                <a:spcPts val="0"/>
              </a:spcBef>
              <a:spcAft>
                <a:spcPts val="0"/>
              </a:spcAft>
              <a:buSzPts val="1200"/>
              <a:buChar char="●"/>
            </a:pPr>
            <a:r>
              <a:rPr b="1" lang="en" sz="1200"/>
              <a:t>View Profile Page</a:t>
            </a:r>
            <a:endParaRPr b="1" sz="1200"/>
          </a:p>
          <a:p>
            <a:pPr indent="-304800" lvl="1" marL="914400" rtl="0" algn="l">
              <a:spcBef>
                <a:spcPts val="0"/>
              </a:spcBef>
              <a:spcAft>
                <a:spcPts val="0"/>
              </a:spcAft>
              <a:buSzPts val="1200"/>
              <a:buChar char="○"/>
            </a:pPr>
            <a:r>
              <a:rPr lang="en" sz="1200"/>
              <a:t>Displays user’s profile page</a:t>
            </a:r>
            <a:endParaRPr sz="1200"/>
          </a:p>
          <a:p>
            <a:pPr indent="-304800" lvl="0" marL="457200" rtl="0" algn="l">
              <a:spcBef>
                <a:spcPts val="0"/>
              </a:spcBef>
              <a:spcAft>
                <a:spcPts val="0"/>
              </a:spcAft>
              <a:buSzPts val="1200"/>
              <a:buChar char="●"/>
            </a:pPr>
            <a:r>
              <a:rPr b="1" lang="en" sz="1200"/>
              <a:t>Display Dashboard</a:t>
            </a:r>
            <a:endParaRPr b="1" sz="1200"/>
          </a:p>
          <a:p>
            <a:pPr indent="-304800" lvl="1" marL="914400" rtl="0" algn="l">
              <a:spcBef>
                <a:spcPts val="0"/>
              </a:spcBef>
              <a:spcAft>
                <a:spcPts val="0"/>
              </a:spcAft>
              <a:buSzPts val="1200"/>
              <a:buChar char="○"/>
            </a:pPr>
            <a:r>
              <a:rPr lang="en" sz="1200"/>
              <a:t>Displays user’s main dashboard page</a:t>
            </a:r>
            <a:endParaRPr sz="1200"/>
          </a:p>
          <a:p>
            <a:pPr indent="-304800" lvl="0" marL="457200" rtl="0" algn="l">
              <a:spcBef>
                <a:spcPts val="0"/>
              </a:spcBef>
              <a:spcAft>
                <a:spcPts val="0"/>
              </a:spcAft>
              <a:buSzPts val="1200"/>
              <a:buChar char="●"/>
            </a:pPr>
            <a:r>
              <a:rPr b="1" lang="en" sz="1200"/>
              <a:t>Manage Challenges</a:t>
            </a:r>
            <a:endParaRPr b="1" sz="1200"/>
          </a:p>
          <a:p>
            <a:pPr indent="-304800" lvl="1" marL="914400" rtl="0" algn="l">
              <a:spcBef>
                <a:spcPts val="0"/>
              </a:spcBef>
              <a:spcAft>
                <a:spcPts val="0"/>
              </a:spcAft>
              <a:buSzPts val="1200"/>
              <a:buChar char="○"/>
            </a:pPr>
            <a:r>
              <a:rPr lang="en" sz="1200"/>
              <a:t>Lets admins manage the challenges that are given to employees</a:t>
            </a:r>
            <a:endParaRPr sz="1200"/>
          </a:p>
          <a:p>
            <a:pPr indent="-304800" lvl="0" marL="457200" rtl="0" algn="l">
              <a:spcBef>
                <a:spcPts val="0"/>
              </a:spcBef>
              <a:spcAft>
                <a:spcPts val="0"/>
              </a:spcAft>
              <a:buSzPts val="1200"/>
              <a:buChar char="●"/>
            </a:pPr>
            <a:r>
              <a:rPr b="1" lang="en" sz="1200"/>
              <a:t>Create Challenge</a:t>
            </a:r>
            <a:endParaRPr b="1" sz="1200"/>
          </a:p>
          <a:p>
            <a:pPr indent="-304800" lvl="1" marL="914400" rtl="0" algn="l">
              <a:spcBef>
                <a:spcPts val="0"/>
              </a:spcBef>
              <a:spcAft>
                <a:spcPts val="0"/>
              </a:spcAft>
              <a:buSzPts val="1200"/>
              <a:buChar char="○"/>
            </a:pPr>
            <a:r>
              <a:rPr lang="en" sz="1200"/>
              <a:t>Lets admins create custom challenges for employees to complete</a:t>
            </a:r>
            <a:endParaRPr sz="1200"/>
          </a:p>
          <a:p>
            <a:pPr indent="0" lvl="0" marL="457200" rtl="0" algn="l">
              <a:spcBef>
                <a:spcPts val="1600"/>
              </a:spcBef>
              <a:spcAft>
                <a:spcPts val="1600"/>
              </a:spcAft>
              <a:buNone/>
            </a:pPr>
            <a:r>
              <a:t/>
            </a:r>
            <a:endParaRPr/>
          </a:p>
        </p:txBody>
      </p:sp>
      <p:sp>
        <p:nvSpPr>
          <p:cNvPr id="73" name="Google Shape;73;p15"/>
          <p:cNvSpPr txBox="1"/>
          <p:nvPr>
            <p:ph idx="1" type="body"/>
          </p:nvPr>
        </p:nvSpPr>
        <p:spPr>
          <a:xfrm>
            <a:off x="4572000" y="1017725"/>
            <a:ext cx="4257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Reward Challenge</a:t>
            </a:r>
            <a:endParaRPr b="1" sz="1200"/>
          </a:p>
          <a:p>
            <a:pPr indent="-304800" lvl="1" marL="914400" rtl="0" algn="l">
              <a:spcBef>
                <a:spcPts val="0"/>
              </a:spcBef>
              <a:spcAft>
                <a:spcPts val="0"/>
              </a:spcAft>
              <a:buSzPts val="1200"/>
              <a:buChar char="○"/>
            </a:pPr>
            <a:r>
              <a:rPr lang="en" sz="1200"/>
              <a:t>Altering the reward and manually completing challenges for employees</a:t>
            </a:r>
            <a:endParaRPr sz="1200"/>
          </a:p>
          <a:p>
            <a:pPr indent="-304800" lvl="0" marL="457200" rtl="0" algn="l">
              <a:spcBef>
                <a:spcPts val="0"/>
              </a:spcBef>
              <a:spcAft>
                <a:spcPts val="0"/>
              </a:spcAft>
              <a:buSzPts val="1200"/>
              <a:buChar char="●"/>
            </a:pPr>
            <a:r>
              <a:rPr b="1" lang="en" sz="1200"/>
              <a:t>Manage Team</a:t>
            </a:r>
            <a:endParaRPr b="1" sz="1200"/>
          </a:p>
          <a:p>
            <a:pPr indent="-304800" lvl="1" marL="914400" rtl="0" algn="l">
              <a:spcBef>
                <a:spcPts val="0"/>
              </a:spcBef>
              <a:spcAft>
                <a:spcPts val="0"/>
              </a:spcAft>
              <a:buSzPts val="1200"/>
              <a:buChar char="○"/>
            </a:pPr>
            <a:r>
              <a:rPr lang="en" sz="1200"/>
              <a:t>Edit existing, add new, and </a:t>
            </a:r>
            <a:r>
              <a:rPr lang="en" sz="1200"/>
              <a:t>deleting</a:t>
            </a:r>
            <a:r>
              <a:rPr lang="en" sz="1200"/>
              <a:t> teams in the system</a:t>
            </a:r>
            <a:endParaRPr sz="1200"/>
          </a:p>
          <a:p>
            <a:pPr indent="-304800" lvl="0" marL="457200" rtl="0" algn="l">
              <a:spcBef>
                <a:spcPts val="0"/>
              </a:spcBef>
              <a:spcAft>
                <a:spcPts val="0"/>
              </a:spcAft>
              <a:buSzPts val="1200"/>
              <a:buChar char="●"/>
            </a:pPr>
            <a:r>
              <a:rPr b="1" lang="en" sz="1200"/>
              <a:t>Manage Asset</a:t>
            </a:r>
            <a:endParaRPr b="1" sz="1200"/>
          </a:p>
          <a:p>
            <a:pPr indent="-304800" lvl="1" marL="914400" rtl="0" algn="l">
              <a:spcBef>
                <a:spcPts val="0"/>
              </a:spcBef>
              <a:spcAft>
                <a:spcPts val="0"/>
              </a:spcAft>
              <a:buSzPts val="1200"/>
              <a:buChar char="○"/>
            </a:pPr>
            <a:r>
              <a:rPr lang="en" sz="1200"/>
              <a:t>Edit existing, add new, and deleting current assets (tools) in the system</a:t>
            </a:r>
            <a:endParaRPr sz="1200"/>
          </a:p>
          <a:p>
            <a:pPr indent="-304800" lvl="0" marL="457200" rtl="0" algn="l">
              <a:spcBef>
                <a:spcPts val="0"/>
              </a:spcBef>
              <a:spcAft>
                <a:spcPts val="0"/>
              </a:spcAft>
              <a:buSzPts val="1200"/>
              <a:buChar char="●"/>
            </a:pPr>
            <a:r>
              <a:rPr b="1" lang="en" sz="1200"/>
              <a:t>Manage Employee</a:t>
            </a:r>
            <a:endParaRPr b="1" sz="1200"/>
          </a:p>
          <a:p>
            <a:pPr indent="-304800" lvl="1" marL="914400" rtl="0" algn="l">
              <a:spcBef>
                <a:spcPts val="0"/>
              </a:spcBef>
              <a:spcAft>
                <a:spcPts val="0"/>
              </a:spcAft>
              <a:buSzPts val="1200"/>
              <a:buChar char="○"/>
            </a:pPr>
            <a:r>
              <a:rPr lang="en" sz="1200"/>
              <a:t>Edit existing, add new, and deleting employees in the system</a:t>
            </a:r>
            <a:endParaRPr sz="1200"/>
          </a:p>
          <a:p>
            <a:pPr indent="-304800" lvl="0" marL="457200" rtl="0" algn="l">
              <a:spcBef>
                <a:spcPts val="0"/>
              </a:spcBef>
              <a:spcAft>
                <a:spcPts val="0"/>
              </a:spcAft>
              <a:buSzPts val="1200"/>
              <a:buChar char="●"/>
            </a:pPr>
            <a:r>
              <a:rPr b="1" lang="en" sz="1200"/>
              <a:t>Display Notification</a:t>
            </a:r>
            <a:endParaRPr b="1" sz="1200"/>
          </a:p>
          <a:p>
            <a:pPr indent="-304800" lvl="1" marL="914400" rtl="0" algn="l">
              <a:spcBef>
                <a:spcPts val="0"/>
              </a:spcBef>
              <a:spcAft>
                <a:spcPts val="0"/>
              </a:spcAft>
              <a:buSzPts val="1200"/>
              <a:buChar char="○"/>
            </a:pPr>
            <a:r>
              <a:rPr lang="en" sz="1200"/>
              <a:t>Creates a site-wide notification drawer that displays the most recent achievements for each employee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Organization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Cameron Kozan - Lead Developer / Back End Developer</a:t>
            </a:r>
            <a:endParaRPr/>
          </a:p>
          <a:p>
            <a:pPr indent="0" lvl="0" marL="0" rtl="0" algn="l">
              <a:spcBef>
                <a:spcPts val="1600"/>
              </a:spcBef>
              <a:spcAft>
                <a:spcPts val="0"/>
              </a:spcAft>
              <a:buNone/>
            </a:pPr>
            <a:r>
              <a:rPr lang="en"/>
              <a:t>Zaid Al-Safi - Front End Developer</a:t>
            </a:r>
            <a:endParaRPr/>
          </a:p>
          <a:p>
            <a:pPr indent="0" lvl="0" marL="0" rtl="0" algn="l">
              <a:spcBef>
                <a:spcPts val="1600"/>
              </a:spcBef>
              <a:spcAft>
                <a:spcPts val="0"/>
              </a:spcAft>
              <a:buNone/>
            </a:pPr>
            <a:r>
              <a:rPr lang="en"/>
              <a:t>Alex Navarre - Database Manager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Reliability</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nature of our application, we’ve used Sharding in our database to allow for companies to be </a:t>
            </a:r>
            <a:r>
              <a:rPr lang="en"/>
              <a:t>independent</a:t>
            </a:r>
            <a:r>
              <a:rPr lang="en"/>
              <a:t>. With that being said, all of our company’s instances are seperated, so that one company will not affect another company. </a:t>
            </a:r>
            <a:endParaRPr/>
          </a:p>
          <a:p>
            <a:pPr indent="0" lvl="0" marL="0" rtl="0" algn="l">
              <a:spcBef>
                <a:spcPts val="1600"/>
              </a:spcBef>
              <a:spcAft>
                <a:spcPts val="1600"/>
              </a:spcAft>
              <a:buNone/>
            </a:pPr>
            <a:r>
              <a:rPr lang="en"/>
              <a:t>Along with the reliability of the software, we’ve written test cases to ensure the integrity of our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Useability</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application we created is very usable and </a:t>
            </a:r>
            <a:r>
              <a:rPr lang="en"/>
              <a:t>versatile</a:t>
            </a:r>
            <a:r>
              <a:rPr lang="en"/>
              <a:t>. We created the system to allow for our clients to add multiple companies at any time to our database and our service will allow for the newly created companies to be updated.</a:t>
            </a:r>
            <a:endParaRPr/>
          </a:p>
          <a:p>
            <a:pPr indent="0" lvl="0" marL="0" rtl="0" algn="l">
              <a:spcBef>
                <a:spcPts val="1600"/>
              </a:spcBef>
              <a:spcAft>
                <a:spcPts val="0"/>
              </a:spcAft>
              <a:buNone/>
            </a:pPr>
            <a:r>
              <a:rPr lang="en"/>
              <a:t>We are able to dynamically add companies to our program due to the nature of Sharding within our database. Sharding allows us to seperate companies, so that each individual company will not be affected by another.</a:t>
            </a:r>
            <a:endParaRPr/>
          </a:p>
          <a:p>
            <a:pPr indent="0" lvl="0" marL="0" rtl="0" algn="l">
              <a:spcBef>
                <a:spcPts val="1600"/>
              </a:spcBef>
              <a:spcAft>
                <a:spcPts val="1600"/>
              </a:spcAft>
              <a:buNone/>
            </a:pPr>
            <a:r>
              <a:rPr lang="en"/>
              <a:t>This a very useful due to our client having multiple companies they are working with and being able to add and manage different companies was key to our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5000"/>
          </a:p>
          <a:p>
            <a:pPr indent="0" lvl="0" marL="0" rtl="0" algn="ctr">
              <a:spcBef>
                <a:spcPts val="1600"/>
              </a:spcBef>
              <a:spcAft>
                <a:spcPts val="1600"/>
              </a:spcAft>
              <a:buNone/>
            </a:pPr>
            <a:r>
              <a:rPr lang="en" sz="5000"/>
              <a:t>Demo</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