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898c03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898c03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898c03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898c03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898c03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898c03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91fc5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91fc5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91fc59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91fc59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91fc59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91fc59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Gamification of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</a:t>
            </a:r>
            <a:br>
              <a:rPr lang="en"/>
            </a:br>
            <a:r>
              <a:rPr lang="en"/>
              <a:t>Cameron Kozan, Ryan Ross, Zaid Alsafi, Alex Navarre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" sz="3700"/>
              <a:t>Project Description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</a:t>
            </a:r>
            <a:r>
              <a:rPr lang="en"/>
              <a:t> a </a:t>
            </a:r>
            <a:r>
              <a:rPr lang="en"/>
              <a:t>website</a:t>
            </a:r>
            <a:r>
              <a:rPr lang="en"/>
              <a:t> that incorporates the concept of gamification that can help companies </a:t>
            </a:r>
            <a:r>
              <a:rPr lang="en"/>
              <a:t>motivate</a:t>
            </a:r>
            <a:r>
              <a:rPr lang="en"/>
              <a:t> and reward their employees for their good behaviors.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Invisi-tag is an asset management system which uses RFID tags to help businesses effortlessly keep track of their inventory.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job is to take the data from </a:t>
            </a:r>
            <a:r>
              <a:rPr lang="en"/>
              <a:t>the</a:t>
            </a:r>
            <a:r>
              <a:rPr lang="en"/>
              <a:t> Invisi-Tag system and provide companies with a platform that allows them to encourage employee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Gamified 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26" y="1151775"/>
            <a:ext cx="5128950" cy="34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Dashboard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time a user logs in, the default page will be the dashboard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dashboard will have multiple tiles that display information about the user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for our prototype was to: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live data from the API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that data to calculate an employee’s score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graph based on that individuals’ score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Fronted, Backend, and Database integration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Dashboard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250" y="1296950"/>
            <a:ext cx="3485999" cy="3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Dashboard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1350"/>
            <a:ext cx="8839203" cy="240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Dashboard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75" y="1148025"/>
            <a:ext cx="7799448" cy="36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