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b3ad5e06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b3ad5e06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b3ad5e06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b3ad5e06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internal data structures we have the following tables User, team, ranking, and assets.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global data structures we have the shard manager which contains the company table and shard table.</a:t>
            </a:r>
            <a:endParaRPr/>
          </a:p>
          <a:p>
            <a:pPr indent="0" lvl="0" marL="0" rtl="0" algn="l">
              <a:spcBef>
                <a:spcPts val="0"/>
              </a:spcBef>
              <a:spcAft>
                <a:spcPts val="0"/>
              </a:spcAft>
              <a:buNone/>
            </a:pPr>
            <a:r>
              <a:rPr lang="en"/>
              <a:t>And we also have the user login table which </a:t>
            </a:r>
            <a:r>
              <a:rPr lang="en"/>
              <a:t>consists</a:t>
            </a:r>
            <a:r>
              <a:rPr lang="en"/>
              <a:t> of the same attributes as the user table but will contain all users for all companies.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will be no temporary data structures.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database we are using is a microsoft sql database. Microsoft SQL server </a:t>
            </a:r>
            <a:r>
              <a:rPr lang="en"/>
              <a:t>management</a:t>
            </a:r>
            <a:r>
              <a:rPr lang="en"/>
              <a:t> studio is used to create the database. It will contain all data </a:t>
            </a:r>
            <a:r>
              <a:rPr lang="en"/>
              <a:t>inputted</a:t>
            </a:r>
            <a:r>
              <a:rPr lang="en"/>
              <a:t> during development and it will also contain any information added from the user end.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b3ad5e06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b3ad5e06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b3b9a2cb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3b9a2cb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b3b9a2cb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b3b9a2cb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914400" rtl="0" algn="l">
              <a:lnSpc>
                <a:spcPct val="115000"/>
              </a:lnSpc>
              <a:spcBef>
                <a:spcPts val="1200"/>
              </a:spcBef>
              <a:spcAft>
                <a:spcPts val="0"/>
              </a:spcAft>
              <a:buSzPts val="800"/>
              <a:buFont typeface="Verdana"/>
              <a:buAutoNum type="arabicPeriod"/>
            </a:pPr>
            <a:r>
              <a:rPr lang="en" sz="800">
                <a:latin typeface="Verdana"/>
                <a:ea typeface="Verdana"/>
                <a:cs typeface="Verdana"/>
                <a:sym typeface="Verdana"/>
              </a:rPr>
              <a:t>Design rules were mainly focused towards the user. Giving the user a friendly intuitive interface </a:t>
            </a:r>
            <a:endParaRPr sz="800">
              <a:latin typeface="Verdana"/>
              <a:ea typeface="Verdana"/>
              <a:cs typeface="Verdana"/>
              <a:sym typeface="Verdana"/>
            </a:endParaRPr>
          </a:p>
          <a:p>
            <a:pPr indent="-279400" lvl="0" marL="914400" rtl="0" algn="l">
              <a:lnSpc>
                <a:spcPct val="115000"/>
              </a:lnSpc>
              <a:spcBef>
                <a:spcPts val="0"/>
              </a:spcBef>
              <a:spcAft>
                <a:spcPts val="0"/>
              </a:spcAft>
              <a:buSzPts val="800"/>
              <a:buFont typeface="Verdana"/>
              <a:buAutoNum type="arabicPeriod"/>
            </a:pPr>
            <a:r>
              <a:rPr lang="en" sz="800">
                <a:latin typeface="Verdana"/>
                <a:ea typeface="Verdana"/>
                <a:cs typeface="Verdana"/>
                <a:sym typeface="Verdana"/>
              </a:rPr>
              <a:t>Kept everything consistent through the design, if the header of a row is clickable in one table it must behave the same way for all the other tables in the website. That way the user will not be confused or left guessing on the use of a functionality.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3ad5e0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3ad5e0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b3ad5e0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b3ad5e0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Gamification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Design </a:t>
            </a:r>
            <a:r>
              <a:rPr lang="en"/>
              <a:t>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project is to develop a web application for the gamification of big data. The data that will be analyzed is data received from an inventory software, which keeps inventory of equipment that is used by teams. These teams should utilize the inventory software whenever they have jobs. Check if inventory is being returned. The data will be analyzed, and a scoring system will rank the teams, based on how much they utilized the software and if their equipment was returned. This will increase productivity.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Design</a:t>
            </a:r>
            <a:endParaRPr/>
          </a:p>
        </p:txBody>
      </p:sp>
      <p:pic>
        <p:nvPicPr>
          <p:cNvPr id="69" name="Google Shape;69;p15"/>
          <p:cNvPicPr preferRelativeResize="0"/>
          <p:nvPr/>
        </p:nvPicPr>
        <p:blipFill>
          <a:blip r:embed="rId3">
            <a:alphaModFix/>
          </a:blip>
          <a:stretch>
            <a:fillRect/>
          </a:stretch>
        </p:blipFill>
        <p:spPr>
          <a:xfrm>
            <a:off x="129950" y="1093850"/>
            <a:ext cx="4442051" cy="3811425"/>
          </a:xfrm>
          <a:prstGeom prst="rect">
            <a:avLst/>
          </a:prstGeom>
          <a:noFill/>
          <a:ln>
            <a:noFill/>
          </a:ln>
        </p:spPr>
      </p:pic>
      <p:pic>
        <p:nvPicPr>
          <p:cNvPr id="70" name="Google Shape;70;p15"/>
          <p:cNvPicPr preferRelativeResize="0"/>
          <p:nvPr/>
        </p:nvPicPr>
        <p:blipFill>
          <a:blip r:embed="rId4">
            <a:alphaModFix/>
          </a:blip>
          <a:stretch>
            <a:fillRect/>
          </a:stretch>
        </p:blipFill>
        <p:spPr>
          <a:xfrm>
            <a:off x="4681075" y="195875"/>
            <a:ext cx="4267201" cy="3187635"/>
          </a:xfrm>
          <a:prstGeom prst="rect">
            <a:avLst/>
          </a:prstGeom>
          <a:noFill/>
          <a:ln>
            <a:noFill/>
          </a:ln>
        </p:spPr>
      </p:pic>
      <p:pic>
        <p:nvPicPr>
          <p:cNvPr id="71" name="Google Shape;71;p15"/>
          <p:cNvPicPr preferRelativeResize="0"/>
          <p:nvPr/>
        </p:nvPicPr>
        <p:blipFill>
          <a:blip r:embed="rId5">
            <a:alphaModFix/>
          </a:blip>
          <a:stretch>
            <a:fillRect/>
          </a:stretch>
        </p:blipFill>
        <p:spPr>
          <a:xfrm>
            <a:off x="4572000" y="3519225"/>
            <a:ext cx="4581624" cy="138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and component-level design</a:t>
            </a:r>
            <a:endParaRPr/>
          </a:p>
        </p:txBody>
      </p:sp>
      <p:pic>
        <p:nvPicPr>
          <p:cNvPr id="77" name="Google Shape;77;p16"/>
          <p:cNvPicPr preferRelativeResize="0"/>
          <p:nvPr/>
        </p:nvPicPr>
        <p:blipFill>
          <a:blip r:embed="rId3">
            <a:alphaModFix/>
          </a:blip>
          <a:stretch>
            <a:fillRect/>
          </a:stretch>
        </p:blipFill>
        <p:spPr>
          <a:xfrm>
            <a:off x="720375" y="1228675"/>
            <a:ext cx="6924675" cy="353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and component-level design</a:t>
            </a:r>
            <a:endParaRPr/>
          </a:p>
        </p:txBody>
      </p:sp>
      <p:pic>
        <p:nvPicPr>
          <p:cNvPr id="83" name="Google Shape;83;p17"/>
          <p:cNvPicPr preferRelativeResize="0"/>
          <p:nvPr/>
        </p:nvPicPr>
        <p:blipFill>
          <a:blip r:embed="rId3">
            <a:alphaModFix/>
          </a:blip>
          <a:stretch>
            <a:fillRect/>
          </a:stretch>
        </p:blipFill>
        <p:spPr>
          <a:xfrm>
            <a:off x="700650" y="1093850"/>
            <a:ext cx="7532924" cy="3927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Design</a:t>
            </a:r>
            <a:endParaRPr/>
          </a:p>
        </p:txBody>
      </p:sp>
      <p:pic>
        <p:nvPicPr>
          <p:cNvPr id="89" name="Google Shape;89;p18"/>
          <p:cNvPicPr preferRelativeResize="0"/>
          <p:nvPr/>
        </p:nvPicPr>
        <p:blipFill>
          <a:blip r:embed="rId3">
            <a:alphaModFix/>
          </a:blip>
          <a:stretch>
            <a:fillRect/>
          </a:stretch>
        </p:blipFill>
        <p:spPr>
          <a:xfrm>
            <a:off x="705374" y="2828075"/>
            <a:ext cx="2245150" cy="2242774"/>
          </a:xfrm>
          <a:prstGeom prst="rect">
            <a:avLst/>
          </a:prstGeom>
          <a:noFill/>
          <a:ln>
            <a:noFill/>
          </a:ln>
        </p:spPr>
      </p:pic>
      <p:pic>
        <p:nvPicPr>
          <p:cNvPr id="90" name="Google Shape;90;p18"/>
          <p:cNvPicPr preferRelativeResize="0"/>
          <p:nvPr/>
        </p:nvPicPr>
        <p:blipFill>
          <a:blip r:embed="rId4">
            <a:alphaModFix/>
          </a:blip>
          <a:stretch>
            <a:fillRect/>
          </a:stretch>
        </p:blipFill>
        <p:spPr>
          <a:xfrm>
            <a:off x="2151050" y="1089650"/>
            <a:ext cx="4607276" cy="1412225"/>
          </a:xfrm>
          <a:prstGeom prst="rect">
            <a:avLst/>
          </a:prstGeom>
          <a:noFill/>
          <a:ln>
            <a:noFill/>
          </a:ln>
        </p:spPr>
      </p:pic>
      <p:pic>
        <p:nvPicPr>
          <p:cNvPr id="91" name="Google Shape;91;p18"/>
          <p:cNvPicPr preferRelativeResize="0"/>
          <p:nvPr/>
        </p:nvPicPr>
        <p:blipFill>
          <a:blip r:embed="rId5">
            <a:alphaModFix/>
          </a:blip>
          <a:stretch>
            <a:fillRect/>
          </a:stretch>
        </p:blipFill>
        <p:spPr>
          <a:xfrm>
            <a:off x="3140750" y="3172575"/>
            <a:ext cx="1886001" cy="1898275"/>
          </a:xfrm>
          <a:prstGeom prst="rect">
            <a:avLst/>
          </a:prstGeom>
          <a:noFill/>
          <a:ln>
            <a:noFill/>
          </a:ln>
        </p:spPr>
      </p:pic>
      <p:pic>
        <p:nvPicPr>
          <p:cNvPr id="92" name="Google Shape;92;p18"/>
          <p:cNvPicPr preferRelativeResize="0"/>
          <p:nvPr/>
        </p:nvPicPr>
        <p:blipFill>
          <a:blip r:embed="rId6">
            <a:alphaModFix/>
          </a:blip>
          <a:stretch>
            <a:fillRect/>
          </a:stretch>
        </p:blipFill>
        <p:spPr>
          <a:xfrm>
            <a:off x="5026750" y="2501875"/>
            <a:ext cx="4074030" cy="256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Restrictions, limitations, and constraints</a:t>
            </a:r>
            <a:endParaRPr/>
          </a:p>
        </p:txBody>
      </p:sp>
      <p:sp>
        <p:nvSpPr>
          <p:cNvPr id="98" name="Google Shape;98;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Limitations:</a:t>
            </a:r>
            <a:endParaRPr sz="1000"/>
          </a:p>
          <a:p>
            <a:pPr indent="0" lvl="0" marL="0" rtl="0" algn="l">
              <a:spcBef>
                <a:spcPts val="1600"/>
              </a:spcBef>
              <a:spcAft>
                <a:spcPts val="0"/>
              </a:spcAft>
              <a:buNone/>
            </a:pPr>
            <a:r>
              <a:rPr lang="en" sz="1000"/>
              <a:t>We are creating the gamification web-application to fit the client's current software. Using the clients Api we can pull information, but we are limited to how the client’s software is designed. There software was not initially created with this feature in mind. The client only allows you to retrieve job reports for a start date not an end date, the jobReport/tags(assets used on a report) api does not have the tagUUID instead it has a tag RFID meaning that during creation we will have to save both creating an extra unused column. The other IDS for entities work understandably as of now.</a:t>
            </a:r>
            <a:endParaRPr sz="1000"/>
          </a:p>
          <a:p>
            <a:pPr indent="0" lvl="0" marL="0" rtl="0" algn="l">
              <a:spcBef>
                <a:spcPts val="1600"/>
              </a:spcBef>
              <a:spcAft>
                <a:spcPts val="0"/>
              </a:spcAft>
              <a:buNone/>
            </a:pPr>
            <a:r>
              <a:rPr lang="en" sz="1000"/>
              <a:t>Constraints:</a:t>
            </a:r>
            <a:endParaRPr sz="1000"/>
          </a:p>
          <a:p>
            <a:pPr indent="0" lvl="0" marL="0" rtl="0" algn="l">
              <a:spcBef>
                <a:spcPts val="1600"/>
              </a:spcBef>
              <a:spcAft>
                <a:spcPts val="0"/>
              </a:spcAft>
              <a:buNone/>
            </a:pPr>
            <a:r>
              <a:rPr lang="en" sz="1000"/>
              <a:t>database should be sharded, each shard should contain only one company. The shards are completely independent of each other. This will remove previous set constraints but add new ones. The shard manager should direct users and the system to the correct database shard.</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040975"/>
            <a:ext cx="8520600" cy="801000"/>
          </a:xfrm>
          <a:prstGeom prst="rect">
            <a:avLst/>
          </a:prstGeom>
        </p:spPr>
        <p:txBody>
          <a:bodyPr anchorCtr="0" anchor="t" bIns="91425" lIns="91425" spcFirstLastPara="1" rIns="91425" wrap="square" tIns="91425">
            <a:noAutofit/>
          </a:bodyPr>
          <a:lstStyle/>
          <a:p>
            <a:pPr indent="457200" lvl="0" marL="3200400" rtl="0" algn="l">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