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a6ebf0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a6ebf0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c7d01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c7d01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fa6ebf0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fa6ebf0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basically</a:t>
            </a:r>
            <a:r>
              <a:rPr lang="en"/>
              <a:t> created </a:t>
            </a:r>
            <a:r>
              <a:rPr lang="en"/>
              <a:t>separate</a:t>
            </a:r>
            <a:r>
              <a:rPr lang="en"/>
              <a:t> identical database for each company to </a:t>
            </a:r>
            <a:r>
              <a:rPr lang="en"/>
              <a:t>decrease</a:t>
            </a:r>
            <a:r>
              <a:rPr lang="en"/>
              <a:t> the amount of records in one central database where everything would have been.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Creating a new user. There is a user table in the shardmanger used for login, and a user in shard to indicate teams. So there is some duplication, and to add and delete users it must happen in both databases. While one you could just make one transaction and commit it. While this still can be done using a </a:t>
            </a:r>
            <a:r>
              <a:rPr lang="en"/>
              <a:t>transaction</a:t>
            </a:r>
            <a:r>
              <a:rPr lang="en"/>
              <a:t> scope allowing changes in multiple database. We use the library to do </a:t>
            </a:r>
            <a:r>
              <a:rPr lang="en"/>
              <a:t>certain</a:t>
            </a:r>
            <a:r>
              <a:rPr lang="en"/>
              <a:t> task that </a:t>
            </a:r>
            <a:r>
              <a:rPr lang="en"/>
              <a:t>doesn't</a:t>
            </a:r>
            <a:r>
              <a:rPr lang="en"/>
              <a:t> allow </a:t>
            </a:r>
            <a:r>
              <a:rPr lang="en"/>
              <a:t>ambient</a:t>
            </a:r>
            <a:r>
              <a:rPr lang="en"/>
              <a:t> transactions. So it was handled in a more </a:t>
            </a:r>
            <a:r>
              <a:rPr lang="en"/>
              <a:t>crude</a:t>
            </a:r>
            <a:r>
              <a:rPr lang="en"/>
              <a:t> and error prone </a:t>
            </a:r>
            <a:r>
              <a:rPr lang="en"/>
              <a:t>fashion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the added </a:t>
            </a:r>
            <a:r>
              <a:rPr lang="en"/>
              <a:t>requirement</a:t>
            </a:r>
            <a:r>
              <a:rPr lang="en"/>
              <a:t> of creating new shards adding tables and admin users.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fa6ebf0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fa6ebf0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a6ebf0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a6ebf0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a:t>
            </a:r>
            <a:r>
              <a:rPr lang="en"/>
              <a:t>amification web-application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Ali Al-mugoter, Ali Tarraf, Steve Karim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project was to develop a web application for the gamification of big data. The data that is analyzed is data received from an inventory software, which keeps inventory of equipment that is used by teams. These teams should utilize the inventory software whenever they have jobs. Check if inventory is being returned. The data will be analyzed, and a scoring system will rank the teams, based on how much they utilized the software and if their equipment was returned. This will increase productivity and asset retention.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rchitecture</a:t>
            </a:r>
            <a:endParaRPr/>
          </a:p>
        </p:txBody>
      </p:sp>
      <p:pic>
        <p:nvPicPr>
          <p:cNvPr id="98" name="Google Shape;98;p15"/>
          <p:cNvPicPr preferRelativeResize="0"/>
          <p:nvPr/>
        </p:nvPicPr>
        <p:blipFill>
          <a:blip r:embed="rId3">
            <a:alphaModFix/>
          </a:blip>
          <a:stretch>
            <a:fillRect/>
          </a:stretch>
        </p:blipFill>
        <p:spPr>
          <a:xfrm>
            <a:off x="2684275" y="90775"/>
            <a:ext cx="6298650" cy="4753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20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Reliability</a:t>
            </a:r>
            <a:endParaRPr/>
          </a:p>
        </p:txBody>
      </p:sp>
      <p:sp>
        <p:nvSpPr>
          <p:cNvPr id="104" name="Google Shape;104;p16"/>
          <p:cNvSpPr txBox="1"/>
          <p:nvPr>
            <p:ph idx="1" type="body"/>
          </p:nvPr>
        </p:nvSpPr>
        <p:spPr>
          <a:xfrm>
            <a:off x="311700" y="786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test cases being </a:t>
            </a:r>
            <a:r>
              <a:rPr lang="en"/>
              <a:t>written</a:t>
            </a:r>
            <a:r>
              <a:rPr lang="en"/>
              <a:t> before programing, a test driven </a:t>
            </a:r>
            <a:r>
              <a:rPr lang="en"/>
              <a:t>approach</a:t>
            </a:r>
            <a:r>
              <a:rPr lang="en"/>
              <a:t> was taken. </a:t>
            </a:r>
            <a:r>
              <a:rPr lang="en"/>
              <a:t>Encouraging</a:t>
            </a:r>
            <a:r>
              <a:rPr lang="en"/>
              <a:t> the software to be </a:t>
            </a:r>
            <a:r>
              <a:rPr lang="en"/>
              <a:t>designed</a:t>
            </a:r>
            <a:r>
              <a:rPr lang="en"/>
              <a:t> with </a:t>
            </a:r>
            <a:r>
              <a:rPr lang="en"/>
              <a:t>reliability</a:t>
            </a:r>
            <a:r>
              <a:rPr lang="en"/>
              <a:t> in mind. All the </a:t>
            </a:r>
            <a:r>
              <a:rPr lang="en"/>
              <a:t>initial</a:t>
            </a:r>
            <a:r>
              <a:rPr lang="en"/>
              <a:t> test cases </a:t>
            </a:r>
            <a:r>
              <a:rPr lang="en"/>
              <a:t>were</a:t>
            </a:r>
            <a:r>
              <a:rPr lang="en"/>
              <a:t> tested and passed </a:t>
            </a:r>
            <a:r>
              <a:rPr lang="en"/>
              <a:t>successfully</a:t>
            </a:r>
            <a:r>
              <a:rPr lang="en"/>
              <a:t>.</a:t>
            </a:r>
            <a:endParaRPr/>
          </a:p>
          <a:p>
            <a:pPr indent="0" lvl="0" marL="0" rtl="0" algn="l">
              <a:spcBef>
                <a:spcPts val="1600"/>
              </a:spcBef>
              <a:spcAft>
                <a:spcPts val="0"/>
              </a:spcAft>
              <a:buNone/>
            </a:pPr>
            <a:r>
              <a:rPr lang="en"/>
              <a:t>Requirements</a:t>
            </a:r>
            <a:r>
              <a:rPr lang="en"/>
              <a:t> that </a:t>
            </a:r>
            <a:r>
              <a:rPr lang="en"/>
              <a:t>were</a:t>
            </a:r>
            <a:r>
              <a:rPr lang="en"/>
              <a:t> added in the end are not designed as well as the </a:t>
            </a:r>
            <a:r>
              <a:rPr lang="en"/>
              <a:t>initial</a:t>
            </a:r>
            <a:r>
              <a:rPr lang="en"/>
              <a:t> </a:t>
            </a:r>
            <a:r>
              <a:rPr lang="en"/>
              <a:t>requirements</a:t>
            </a:r>
            <a:r>
              <a:rPr lang="en"/>
              <a:t> that had more time </a:t>
            </a:r>
            <a:r>
              <a:rPr lang="en"/>
              <a:t>allocated</a:t>
            </a:r>
            <a:r>
              <a:rPr lang="en"/>
              <a:t> to designing them, but </a:t>
            </a:r>
            <a:r>
              <a:rPr lang="en"/>
              <a:t>recommendations</a:t>
            </a:r>
            <a:r>
              <a:rPr lang="en"/>
              <a:t> in the final report on how to fix the </a:t>
            </a:r>
            <a:r>
              <a:rPr lang="en"/>
              <a:t>reliability</a:t>
            </a:r>
            <a:r>
              <a:rPr lang="en"/>
              <a:t> and security issues where made. </a:t>
            </a:r>
            <a:endParaRPr/>
          </a:p>
          <a:p>
            <a:pPr indent="0" lvl="0" marL="0" rtl="0" algn="l">
              <a:spcBef>
                <a:spcPts val="1600"/>
              </a:spcBef>
              <a:spcAft>
                <a:spcPts val="0"/>
              </a:spcAft>
              <a:buNone/>
            </a:pPr>
            <a:r>
              <a:rPr lang="en"/>
              <a:t>For example database sharding.</a:t>
            </a:r>
            <a:endParaRPr/>
          </a:p>
          <a:p>
            <a:pPr indent="0" lvl="0" marL="0" rtl="0" algn="l">
              <a:spcBef>
                <a:spcPts val="1600"/>
              </a:spcBef>
              <a:spcAft>
                <a:spcPts val="1600"/>
              </a:spcAft>
              <a:buNone/>
            </a:pPr>
            <a:r>
              <a:rPr lang="en"/>
              <a:t>While sharding did increase response time, it added complexity that was not </a:t>
            </a:r>
            <a:r>
              <a:rPr lang="en"/>
              <a:t>apparent</a:t>
            </a:r>
            <a:r>
              <a:rPr lang="en"/>
              <a:t> </a:t>
            </a:r>
            <a:r>
              <a:rPr lang="en"/>
              <a:t>initially. And the design was not fully fleshed out, changing some requirement behavior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nature of gamification web-apps, they are designed to have appealing and </a:t>
            </a:r>
            <a:r>
              <a:rPr lang="en"/>
              <a:t>convenient</a:t>
            </a:r>
            <a:r>
              <a:rPr lang="en"/>
              <a:t> user </a:t>
            </a:r>
            <a:r>
              <a:rPr lang="en"/>
              <a:t>experiences. Therefore one of the main priorities during development was creating an easy to use interface, That sat on top of what the client had already built. </a:t>
            </a:r>
            <a:endParaRPr/>
          </a:p>
          <a:p>
            <a:pPr indent="0" lvl="0" marL="0" rtl="0" algn="l">
              <a:spcBef>
                <a:spcPts val="1600"/>
              </a:spcBef>
              <a:spcAft>
                <a:spcPts val="0"/>
              </a:spcAft>
              <a:buNone/>
            </a:pPr>
            <a:r>
              <a:rPr lang="en"/>
              <a:t>Overall, the application implements all the </a:t>
            </a:r>
            <a:r>
              <a:rPr lang="en"/>
              <a:t>necessary requirements for a functioning website without any of the missing features that will deteriorate the user experience as is</a:t>
            </a:r>
            <a:r>
              <a:rPr lang="en"/>
              <a:t>.</a:t>
            </a:r>
            <a:endParaRPr/>
          </a:p>
          <a:p>
            <a:pPr indent="0" lvl="0" marL="0" rtl="0" algn="l">
              <a:spcBef>
                <a:spcPts val="1600"/>
              </a:spcBef>
              <a:spcAft>
                <a:spcPts val="0"/>
              </a:spcAft>
              <a:buNone/>
            </a:pPr>
            <a:r>
              <a:rPr lang="en"/>
              <a:t>The interface was was also </a:t>
            </a:r>
            <a:r>
              <a:rPr lang="en"/>
              <a:t>verified</a:t>
            </a:r>
            <a:r>
              <a:rPr lang="en"/>
              <a:t> as it was being developed, the client provided useful user insight due to </a:t>
            </a:r>
            <a:r>
              <a:rPr lang="en"/>
              <a:t>their</a:t>
            </a:r>
            <a:r>
              <a:rPr lang="en"/>
              <a:t> </a:t>
            </a:r>
            <a:r>
              <a:rPr lang="en"/>
              <a:t>experience</a:t>
            </a:r>
            <a:r>
              <a:rPr lang="en"/>
              <a:t> with the customer.</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