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3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8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8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2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5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270F-D9A5-4A9D-BED3-E3F8DD7D2C9D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FEF9-5CBF-4711-8F87-D06BF76DA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28522" y="723522"/>
            <a:ext cx="6134956" cy="5410955"/>
            <a:chOff x="3028522" y="723522"/>
            <a:chExt cx="6134956" cy="54109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522" y="723522"/>
              <a:ext cx="6134956" cy="54109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65078" y="2313179"/>
              <a:ext cx="2698400" cy="92333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Open a new project and select File&gt;Import&gt;File… from the dropdown menu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68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61388" y="1771418"/>
            <a:ext cx="9669224" cy="3315163"/>
            <a:chOff x="1261388" y="1771418"/>
            <a:chExt cx="9669224" cy="33151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388" y="1771418"/>
              <a:ext cx="9669224" cy="331516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33009" y="3059667"/>
              <a:ext cx="4208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rgbClr val="C00000"/>
                  </a:solidFill>
                </a:rPr>
                <a:t>Videos within the same folder will occupy the same track</a:t>
              </a:r>
              <a:endParaRPr lang="en-GB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98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mo\Desktop\Manual documents\Import Images\Premiere Group Imp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33562"/>
            <a:ext cx="48768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5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mo\Desktop\Manual documents\Import Images\MadCat Not Grou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0350"/>
            <a:ext cx="2895600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7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mo\Desktop\Manual documents\Import Images\MadCat Grou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2814637"/>
            <a:ext cx="3057525" cy="122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40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demo\Desktop\Manual documents\Import Images\MadCat Exp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703512"/>
            <a:ext cx="5731510" cy="145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4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143000"/>
            <a:ext cx="7620000" cy="4572000"/>
            <a:chOff x="2286000" y="1143000"/>
            <a:chExt cx="7620000" cy="4572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143000"/>
              <a:ext cx="7620000" cy="4572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891516" y="4253023"/>
              <a:ext cx="570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</a:rPr>
                <a:t>Select your MadCat/Spectator created XML and click Open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1720623" cy="6299835"/>
            <a:chOff x="0" y="0"/>
            <a:chExt cx="11720623" cy="62998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720623" cy="629983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316279" y="3703271"/>
              <a:ext cx="6166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Each audio file will then be opened in Audition as an individual track and the tracks will all be synchronised according to the time offset found by MadCat/Spectator.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4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05445" y="714247"/>
            <a:ext cx="7262380" cy="4819778"/>
            <a:chOff x="2005445" y="714247"/>
            <a:chExt cx="7262380" cy="48197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445" y="714247"/>
              <a:ext cx="7262380" cy="48197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40828" y="1766454"/>
              <a:ext cx="407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Open Premiere and create a New Project.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1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22" y="0"/>
            <a:ext cx="4487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1019175"/>
            <a:ext cx="7620000" cy="4819650"/>
            <a:chOff x="2286000" y="1019175"/>
            <a:chExt cx="7620000" cy="48196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019175"/>
              <a:ext cx="7620000" cy="48196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836019" y="4014439"/>
              <a:ext cx="575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Select your MadCat/Spectator created XML and click Open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07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57233" y="1833340"/>
            <a:ext cx="5077534" cy="3191320"/>
            <a:chOff x="3557233" y="1833340"/>
            <a:chExt cx="5077534" cy="31913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33" y="1833340"/>
              <a:ext cx="5077534" cy="31913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754029" y="3741235"/>
              <a:ext cx="24978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Once all files are loaded, double click the XML (with the blue </a:t>
              </a:r>
              <a:r>
                <a:rPr lang="en-GB" dirty="0">
                  <a:solidFill>
                    <a:schemeClr val="accent1"/>
                  </a:solidFill>
                </a:rPr>
                <a:t>s</a:t>
              </a:r>
              <a:r>
                <a:rPr lang="en-GB" dirty="0" smtClean="0">
                  <a:solidFill>
                    <a:schemeClr val="accent1"/>
                  </a:solidFill>
                </a:rPr>
                <a:t>ymbol)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4886326" y="4071938"/>
              <a:ext cx="867703" cy="24288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2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6214" y="133109"/>
            <a:ext cx="10694225" cy="5748146"/>
            <a:chOff x="336214" y="133109"/>
            <a:chExt cx="10694225" cy="57481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14" y="133109"/>
              <a:ext cx="10694225" cy="574814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19545" y="800100"/>
              <a:ext cx="4883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/>
                  </a:solidFill>
                </a:rPr>
                <a:t>Your media files will then load into tracks and will be synchronised according to MadCat/Spectator found time offsets.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28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24539" y="71770"/>
            <a:ext cx="12064408" cy="6786230"/>
            <a:chOff x="-524539" y="71770"/>
            <a:chExt cx="12064408" cy="67862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4539" y="71770"/>
              <a:ext cx="12064408" cy="678623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662264" y="1923042"/>
              <a:ext cx="40021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Ensure that videos you want to be grouped onto the same track in Premiere are contained within the same folder, and then drag the folders into </a:t>
              </a:r>
              <a:r>
                <a:rPr lang="en-GB" dirty="0" err="1" smtClean="0">
                  <a:solidFill>
                    <a:srgbClr val="FF0000"/>
                  </a:solidFill>
                </a:rPr>
                <a:t>MadCat’s</a:t>
              </a:r>
              <a:r>
                <a:rPr lang="en-GB" dirty="0" smtClean="0">
                  <a:solidFill>
                    <a:srgbClr val="FF0000"/>
                  </a:solidFill>
                </a:rPr>
                <a:t> Query file list box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4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142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Demos</cp:lastModifiedBy>
  <cp:revision>13</cp:revision>
  <dcterms:created xsi:type="dcterms:W3CDTF">2015-02-24T09:41:59Z</dcterms:created>
  <dcterms:modified xsi:type="dcterms:W3CDTF">2015-03-03T10:21:34Z</dcterms:modified>
</cp:coreProperties>
</file>