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2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6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5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F23E-B41E-4C38-AA70-1021D1C9F19B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BEAF-0635-449A-A3A4-BEA814DD9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2770" y="-428625"/>
            <a:ext cx="10934700" cy="7715250"/>
            <a:chOff x="602770" y="-428625"/>
            <a:chExt cx="10934700" cy="7715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770" y="-428625"/>
              <a:ext cx="10934700" cy="77152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0724" y="-103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2814" y="345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2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26279" y="2984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3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0339" y="28000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4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8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5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4208" y="57969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6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84743" y="6072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7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3653" y="6673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8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3701" y="265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9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14272" y="11370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10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3374" y="51068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11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61788" y="36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15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2436" y="28000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12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9167" y="37007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13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48513" y="36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14</a:t>
              </a:r>
              <a:endParaRPr lang="en-GB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53561" y="-105509"/>
            <a:ext cx="12379571" cy="6963509"/>
            <a:chOff x="-653561" y="-105509"/>
            <a:chExt cx="12379571" cy="69635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53561" y="-105509"/>
              <a:ext cx="12379571" cy="69635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43004" y="2786330"/>
              <a:ext cx="26655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Drag the media files (or folders containing them) into the query files box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38355" y="1138687"/>
              <a:ext cx="6202392" cy="327804"/>
            </a:xfrm>
            <a:prstGeom prst="straightConnector1">
              <a:avLst/>
            </a:prstGeom>
            <a:ln w="63500">
              <a:solidFill>
                <a:srgbClr val="C00000"/>
              </a:solidFill>
              <a:headEnd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71575" y="-1481138"/>
            <a:ext cx="9686925" cy="8716545"/>
            <a:chOff x="1171575" y="-1481138"/>
            <a:chExt cx="9686925" cy="8716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-1481138"/>
              <a:ext cx="9686925" cy="871654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38324" y="5076826"/>
              <a:ext cx="18954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Wait until all files are loaded and click “Compare”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638550" y="5762625"/>
              <a:ext cx="657225" cy="81915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4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57312" y="-357187"/>
            <a:ext cx="9254497" cy="7462838"/>
            <a:chOff x="1357312" y="-357187"/>
            <a:chExt cx="9254497" cy="74628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312" y="-357187"/>
              <a:ext cx="9254497" cy="74628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09751" y="4705350"/>
              <a:ext cx="19907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solidFill>
                    <a:srgbClr val="C00000"/>
                  </a:solidFill>
                </a:rPr>
                <a:t>MadCat</a:t>
              </a:r>
              <a:r>
                <a:rPr lang="en-GB" dirty="0" smtClean="0">
                  <a:solidFill>
                    <a:srgbClr val="C00000"/>
                  </a:solidFill>
                </a:rPr>
                <a:t> will then run a comparison and display the results</a:t>
              </a:r>
              <a:endParaRPr lang="en-GB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8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873127" y="2324100"/>
            <a:ext cx="5424638" cy="2741057"/>
            <a:chOff x="3873127" y="2324100"/>
            <a:chExt cx="5424638" cy="27410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2" y="2838450"/>
              <a:ext cx="1614488" cy="15763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73127" y="2324100"/>
              <a:ext cx="2425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Match confidence value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4695825"/>
              <a:ext cx="1240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Time offset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4690" y="2409825"/>
              <a:ext cx="17430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Colour representing match confidence value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5085767" y="2693432"/>
              <a:ext cx="629233" cy="392668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6429375" y="3148489"/>
              <a:ext cx="1125315" cy="404336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</p:cNvCxnSpPr>
            <p:nvPr/>
          </p:nvCxnSpPr>
          <p:spPr>
            <a:xfrm flipH="1" flipV="1">
              <a:off x="6667500" y="4267200"/>
              <a:ext cx="887191" cy="428625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81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04863" y="-1443038"/>
            <a:ext cx="9748838" cy="7861475"/>
            <a:chOff x="804863" y="-1443038"/>
            <a:chExt cx="9748838" cy="7861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863" y="-1443038"/>
              <a:ext cx="9748838" cy="786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600826" y="857249"/>
              <a:ext cx="25336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B0F0"/>
                  </a:solidFill>
                </a:rPr>
                <a:t>With “Hide non-matches” enabled, match squares with a lower confidence value than set match threshold will be black</a:t>
              </a:r>
              <a:endParaRPr lang="en-GB" sz="16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91100" y="2857500"/>
              <a:ext cx="15144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B0F0"/>
                  </a:solidFill>
                </a:rPr>
                <a:t>Files with a higher match confidence than the set threshold will display as normal</a:t>
              </a:r>
              <a:endParaRPr lang="en-GB" sz="16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33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Demos</dc:creator>
  <cp:lastModifiedBy>Demos</cp:lastModifiedBy>
  <cp:revision>5</cp:revision>
  <dcterms:created xsi:type="dcterms:W3CDTF">2015-02-20T13:29:40Z</dcterms:created>
  <dcterms:modified xsi:type="dcterms:W3CDTF">2015-02-20T15:17:14Z</dcterms:modified>
</cp:coreProperties>
</file>