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0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7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8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0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8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3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3D16-6009-4304-9F55-1EA3BED19BDA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FFC9-55B5-4AB8-B2C8-9A3BBFA6A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280988" y="-423863"/>
            <a:ext cx="12753975" cy="7705725"/>
            <a:chOff x="-280988" y="-423863"/>
            <a:chExt cx="12753975" cy="77057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0988" y="-423863"/>
              <a:ext cx="12753975" cy="77057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587260" y="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819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2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2641" y="13802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3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2641" y="18288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4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1798" y="2441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5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3094" y="12767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6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27208" y="634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7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4951" y="2441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8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7540" y="1180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9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86647" y="13476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10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80166" y="12767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11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9518" y="26898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12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86647" y="62714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13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655" y="59020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14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0360" y="659378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15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84287" y="59659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16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80166" y="61728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17</a:t>
              </a:r>
              <a:endParaRPr lang="en-GB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1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40676"/>
            <a:ext cx="11941907" cy="6717323"/>
            <a:chOff x="0" y="140676"/>
            <a:chExt cx="11941907" cy="67173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0676"/>
              <a:ext cx="11941907" cy="671732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921870" y="3301414"/>
              <a:ext cx="28487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Drag a </a:t>
              </a:r>
              <a:r>
                <a:rPr lang="en-GB" dirty="0" err="1" smtClean="0">
                  <a:solidFill>
                    <a:srgbClr val="C00000"/>
                  </a:solidFill>
                </a:rPr>
                <a:t>MadCat</a:t>
              </a:r>
              <a:r>
                <a:rPr lang="en-GB" dirty="0" smtClean="0">
                  <a:solidFill>
                    <a:srgbClr val="C00000"/>
                  </a:solidFill>
                </a:rPr>
                <a:t> exported XML, or media files (or folders containing them) into Spectator.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4281854" y="1714500"/>
              <a:ext cx="3006969" cy="87923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31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00037" y="-228600"/>
            <a:ext cx="10920413" cy="6951523"/>
            <a:chOff x="300037" y="-228600"/>
            <a:chExt cx="10920413" cy="69515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37" y="-228600"/>
              <a:ext cx="10920413" cy="695152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409700" y="5493245"/>
              <a:ext cx="33242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</a:rPr>
                <a:t>Once all tracks have loaded, you can control playback for all tracks with the bottom controls, or individual tracks using the side control panels.</a:t>
              </a:r>
              <a:endParaRPr lang="en-GB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>
            <a:xfrm flipV="1">
              <a:off x="4733925" y="5895975"/>
              <a:ext cx="762000" cy="13587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1"/>
            </p:cNvCxnSpPr>
            <p:nvPr/>
          </p:nvCxnSpPr>
          <p:spPr>
            <a:xfrm flipH="1" flipV="1">
              <a:off x="1314450" y="5162550"/>
              <a:ext cx="95250" cy="869304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0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9537" y="-1143000"/>
            <a:ext cx="11895733" cy="7572375"/>
            <a:chOff x="109537" y="-1143000"/>
            <a:chExt cx="11895733" cy="75723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37" y="-1143000"/>
              <a:ext cx="11895733" cy="75723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515226" y="3695700"/>
              <a:ext cx="3619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You can toggle all tracks to display between Spectrogram or Waveform mode, toggle them individually and also change the axis scales.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9324975" y="3257550"/>
              <a:ext cx="2009775" cy="428625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" idx="3"/>
            </p:cNvCxnSpPr>
            <p:nvPr/>
          </p:nvCxnSpPr>
          <p:spPr>
            <a:xfrm>
              <a:off x="11134726" y="4295865"/>
              <a:ext cx="200024" cy="752385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504951" y="4295864"/>
              <a:ext cx="6010275" cy="1409611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13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Demos</dc:creator>
  <cp:lastModifiedBy>Demos</cp:lastModifiedBy>
  <cp:revision>4</cp:revision>
  <dcterms:created xsi:type="dcterms:W3CDTF">2015-02-20T15:27:20Z</dcterms:created>
  <dcterms:modified xsi:type="dcterms:W3CDTF">2015-02-20T16:35:37Z</dcterms:modified>
</cp:coreProperties>
</file>