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1CD3-67CD-4FDC-A6ED-8F0277602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D97DB-9B0A-4FDA-B3D7-22349D0E6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A710-26AB-4886-BBB5-A3882DBE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957A-9931-4CD9-8DC7-27E855D0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FB3B-A5D3-4F72-85D5-11906E2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768C-006D-4C89-BC10-A9CAF48A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D456-20CA-4A98-BC05-3793C3C6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4687-88DA-47CE-967D-7C0A6D0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8305-4F01-4183-AB84-081522F9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D00E-412F-4175-AF56-781EFA0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8EE91-01CE-4DC5-8F1B-07F2DFC68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44ED-EC7D-4FC3-9B6D-5D9854CE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B480-445A-4141-84EE-0E2CE36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15842-2E6E-458D-8B8A-B06F6CD2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6F34-0B21-40E0-87C1-22985D84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E031-2FE9-44F6-BDE9-B2CB5368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7EE4-57C4-4C9D-A6B4-499D4D8A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51F2-E788-4C61-9D3D-C8149881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A549-C92B-4DC4-A51F-F7236BDF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60B2-76D6-4374-B3F0-23F1A5CA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99AB-465C-4605-A5D1-EA5E4E3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2E36-BDEA-421E-8B97-E194043F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5FD-6073-4A25-AEA9-5F1C1081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0E3-3DF8-42B3-BC1B-C66439BF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7846-98C6-4B97-825C-A8A3636D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2399-7F26-44EB-B2FF-B9054BA4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DDA0-AEC5-401F-A7D2-9115EB6DC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7AA-2D30-4E36-B250-41ED4184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65F8-2F9F-4302-97A3-F09D1F3C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7927-759C-4220-A2D6-55F5FB57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CED1-EDCF-4725-A037-F29FD13A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ACB1-414D-49E8-9EF4-77847775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1AA9-20EE-49D1-9458-2922C326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2B80A-C4D7-4D94-8E9C-8C921724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26531-43FD-40BC-BF7C-77ECA361A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C5F5E-6E5C-4362-9AAB-7ABD671E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A8244-F705-497B-8A07-A2717138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DA92E-0458-400A-9855-84D9DF9C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03DA-4295-40AD-8B90-5DA1DC07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F1B1-1A0E-4F50-983E-BDF92008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84BA7-70B1-4058-8AE1-841C75B1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B71F-7EEE-45AD-840E-1F928DC0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F08F9-80C7-4ADE-9972-8CEE23AB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91904-08A6-4A07-817E-7F865C11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893B3-64B9-4B84-AA9D-D539F20B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0E713-4593-4314-83FD-74C19CB5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65BE-A600-40DB-BC52-CA457E03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807-844E-4287-BC63-EF8A9D97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D3F02-F0E8-450C-8AC6-78283E4E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5949-D493-4556-8141-9AEE493D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0F60-188C-4738-86F0-DC0F79A4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3D41-CF99-4BB1-9328-687F9713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522B-4340-4341-B3A0-474C8ECC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1C398-CD65-4B09-BA20-469B9D130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76C1-3FA4-48CF-82A7-A6559459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31FB2-9518-4598-A0FF-42E86EC1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B4A87-56E0-49EC-A8BA-83FC016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4D11-B07A-41E5-9123-383D632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0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9B03D-00C9-4D2D-83FE-18FE98CB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E963-0AD0-45CE-A092-73DF465E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A11A-588B-48CE-A598-2F74B1B33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B3A8-4847-4A66-B524-202297AFD145}" type="datetimeFigureOut">
              <a:rPr lang="en-US" smtClean="0"/>
              <a:t>24-Mar-19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C9CE-9AB8-46C6-8791-2C8601992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4DA7-C4F7-49E2-A0DC-BEFD65A64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3AB1-2049-4F80-A169-02C1B291D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gdG64Hs0fs&amp;feature=youtu.b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Concept Video Design of </a:t>
            </a:r>
            <a:r>
              <a:rPr lang="en-US" dirty="0" err="1">
                <a:solidFill>
                  <a:schemeClr val="bg1"/>
                </a:solidFill>
              </a:rPr>
              <a:t>Prestine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05642-61B0-4518-A18F-1E530B03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fontScale="77500" lnSpcReduction="20000"/>
          </a:bodyPr>
          <a:lstStyle/>
          <a:p>
            <a:endParaRPr lang="en-US" dirty="0"/>
          </a:p>
          <a:p>
            <a:r>
              <a:rPr lang="en-US" sz="2800" dirty="0">
                <a:solidFill>
                  <a:schemeClr val="bg1"/>
                </a:solidFill>
              </a:rPr>
              <a:t> Sebastian St Johnston, </a:t>
            </a:r>
            <a:r>
              <a:rPr lang="en-US" sz="2800" dirty="0" err="1">
                <a:solidFill>
                  <a:schemeClr val="bg1"/>
                </a:solidFill>
              </a:rPr>
              <a:t>Nischal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Malla</a:t>
            </a:r>
            <a:r>
              <a:rPr lang="en-US" sz="2800" dirty="0">
                <a:solidFill>
                  <a:schemeClr val="bg1"/>
                </a:solidFill>
              </a:rPr>
              <a:t>, Alexandros Neofytou, </a:t>
            </a:r>
            <a:r>
              <a:rPr lang="en-US" sz="2800" dirty="0" err="1">
                <a:solidFill>
                  <a:schemeClr val="bg1"/>
                </a:solidFill>
              </a:rPr>
              <a:t>Jounaid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Ruhomaun</a:t>
            </a:r>
            <a:r>
              <a:rPr lang="en-US" sz="2800" dirty="0">
                <a:solidFill>
                  <a:schemeClr val="bg1"/>
                </a:solidFill>
              </a:rPr>
              <a:t>, Christo Wilson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0" y="4121432"/>
            <a:ext cx="578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/>
              <a:t>Scene 5 </a:t>
            </a:r>
            <a:r>
              <a:rPr lang="en-US" dirty="0"/>
              <a:t>- Annoyed man is now fascinated by the website’s backgrounds.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DCB7E-932F-4A1C-A63F-606C1FBDB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85" y="734921"/>
            <a:ext cx="5468629" cy="32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0" y="4121432"/>
            <a:ext cx="578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/>
              <a:t>Scene 6 : </a:t>
            </a:r>
            <a:r>
              <a:rPr lang="en-US" dirty="0"/>
              <a:t>Original man is now happy with the knowledge of the new background website.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9A00B-A8D8-46D8-A858-21E998B2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01" y="998168"/>
            <a:ext cx="3974595" cy="2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55AD24-4CBE-4D68-BA7D-8B560060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17" y="1520184"/>
            <a:ext cx="6002166" cy="33770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D5AD4-85D6-47A9-A2E4-9B610AB35131}"/>
              </a:ext>
            </a:extLst>
          </p:cNvPr>
          <p:cNvSpPr/>
          <p:nvPr/>
        </p:nvSpPr>
        <p:spPr>
          <a:xfrm>
            <a:off x="4314102" y="501477"/>
            <a:ext cx="35637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black"/>
                </a:solidFill>
              </a:rPr>
              <a:t>Concept Video Link: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282BF-6EB5-4A44-AA49-34C13AFC05E5}"/>
              </a:ext>
            </a:extLst>
          </p:cNvPr>
          <p:cNvSpPr/>
          <p:nvPr/>
        </p:nvSpPr>
        <p:spPr>
          <a:xfrm>
            <a:off x="3094917" y="53311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https://www.youtube.com/watch?v=ogdG64Hs0fs&amp;feature=youtu.be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0" y="0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lots of adds that pop up to the user.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 have that nice wallpapers.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discussion platform for wallpapers uploaded on a website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Most need account for the user to upload his design onto the website.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609ED-7CEA-4A27-BDED-9355A045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74" y="3532538"/>
            <a:ext cx="3307968" cy="119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5996D-3703-4CED-9E99-F87BE709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0" y="3532538"/>
            <a:ext cx="2465464" cy="11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2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0" y="0"/>
            <a:ext cx="12192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thought off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a wallpaper website add-free.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 cool wallpapers for all kinds of device platforms.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discussion platform for each single wallpaper uploaded on the website.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need to have an account for a user to upload a wallpaper on the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8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0" y="0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full task storyboard (created mem-like)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501DD-EB73-460C-84F3-F5FBB716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5" y="1193275"/>
            <a:ext cx="2818458" cy="1860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8B0B5-DB9B-41F3-88AF-0578F9FC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15" y="1193276"/>
            <a:ext cx="2989969" cy="186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859C0C-C458-49CC-82FC-106CD1573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60" y="1193277"/>
            <a:ext cx="3569747" cy="1860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EFC9C-5ABA-428A-87B7-AAF852702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5" y="4063113"/>
            <a:ext cx="3146599" cy="1860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FBEF8-CD0B-42F1-9751-26A95DB35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36" y="4063113"/>
            <a:ext cx="3143926" cy="1860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584971-B017-4D35-A9A0-F0B0EE9DE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90" y="4052072"/>
            <a:ext cx="2540614" cy="1849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DF9FC0-E7BA-44F7-A162-91D01BF21BFA}"/>
              </a:ext>
            </a:extLst>
          </p:cNvPr>
          <p:cNvSpPr txBox="1"/>
          <p:nvPr/>
        </p:nvSpPr>
        <p:spPr>
          <a:xfrm>
            <a:off x="872836" y="3158836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AE755-9454-4629-ACA3-4BBAFE55E040}"/>
              </a:ext>
            </a:extLst>
          </p:cNvPr>
          <p:cNvSpPr txBox="1"/>
          <p:nvPr/>
        </p:nvSpPr>
        <p:spPr>
          <a:xfrm>
            <a:off x="5073533" y="3129341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1806B-FCF7-46BE-8C20-D0E529EF8911}"/>
              </a:ext>
            </a:extLst>
          </p:cNvPr>
          <p:cNvSpPr txBox="1"/>
          <p:nvPr/>
        </p:nvSpPr>
        <p:spPr>
          <a:xfrm>
            <a:off x="9264667" y="3083621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54C26-37E9-4D29-8119-D1124D30393E}"/>
              </a:ext>
            </a:extLst>
          </p:cNvPr>
          <p:cNvSpPr txBox="1"/>
          <p:nvPr/>
        </p:nvSpPr>
        <p:spPr>
          <a:xfrm>
            <a:off x="652048" y="6103472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30925F-E454-4C58-A221-9064FCB0C4AF}"/>
              </a:ext>
            </a:extLst>
          </p:cNvPr>
          <p:cNvSpPr txBox="1"/>
          <p:nvPr/>
        </p:nvSpPr>
        <p:spPr>
          <a:xfrm>
            <a:off x="5073533" y="6021185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824B5-3DDB-4F9E-A85C-2BFC2CBF20FC}"/>
              </a:ext>
            </a:extLst>
          </p:cNvPr>
          <p:cNvSpPr txBox="1"/>
          <p:nvPr/>
        </p:nvSpPr>
        <p:spPr>
          <a:xfrm>
            <a:off x="9495018" y="5901920"/>
            <a:ext cx="20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4331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1D8-A3C3-42D0-BBB5-3F1A2F4A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300357"/>
            <a:ext cx="5348390" cy="288911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Explained Storyboard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14792-4955-4812-9C0F-061FFD4EA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61472"/>
            <a:ext cx="4047843" cy="39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1" y="3697483"/>
            <a:ext cx="5785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b="1" dirty="0"/>
              <a:t>Scene 1 :</a:t>
            </a:r>
            <a:r>
              <a:rPr lang="en-US" dirty="0"/>
              <a:t> Main person sitting at the computer with the person visually annoyed at the computer.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A02F-054B-4168-8760-1F5B65424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61" y="770751"/>
            <a:ext cx="3667678" cy="292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1" y="3697483"/>
            <a:ext cx="57856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b="1" dirty="0"/>
              <a:t>Scene 2 : </a:t>
            </a:r>
            <a:r>
              <a:rPr lang="en-US" dirty="0"/>
              <a:t>Main person annoyed at the typical basic desktop background.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972D7-6AAE-4F3D-9F2C-8458B17C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71" y="1167235"/>
            <a:ext cx="4204257" cy="26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1" y="3697483"/>
            <a:ext cx="57856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b="1" dirty="0"/>
              <a:t>Scene 3 : </a:t>
            </a:r>
            <a:r>
              <a:rPr lang="en-US" dirty="0"/>
              <a:t>Man still annoyed at the screen with another man seeing his annoyed state.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696C5-0AB7-4EF0-8243-8A168772F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43" y="1218108"/>
            <a:ext cx="4867914" cy="26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4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75E46-7D85-4083-8ADA-A22250B436D0}"/>
              </a:ext>
            </a:extLst>
          </p:cNvPr>
          <p:cNvSpPr txBox="1"/>
          <p:nvPr/>
        </p:nvSpPr>
        <p:spPr>
          <a:xfrm>
            <a:off x="3203171" y="3971803"/>
            <a:ext cx="578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/>
              <a:t>Scene 4 : </a:t>
            </a:r>
            <a:r>
              <a:rPr lang="en-US" dirty="0"/>
              <a:t>Other man shows the annoyed man the new website and has an idea.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A1629-4DB1-4723-A371-A86F7E3A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74" y="946557"/>
            <a:ext cx="4816052" cy="28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Concept Video Design of Prestine Papes</vt:lpstr>
      <vt:lpstr>PowerPoint Presentation</vt:lpstr>
      <vt:lpstr>PowerPoint Presentation</vt:lpstr>
      <vt:lpstr>PowerPoint Presentation</vt:lpstr>
      <vt:lpstr>Explained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 of Pristine Papers</dc:title>
  <dc:creator>Christos Tsagkaridis</dc:creator>
  <cp:lastModifiedBy>Christos Tsagkaridis</cp:lastModifiedBy>
  <cp:revision>99</cp:revision>
  <dcterms:created xsi:type="dcterms:W3CDTF">2019-03-23T16:06:17Z</dcterms:created>
  <dcterms:modified xsi:type="dcterms:W3CDTF">2019-03-24T17:36:48Z</dcterms:modified>
</cp:coreProperties>
</file>