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300" r:id="rId3"/>
    <p:sldId id="301" r:id="rId4"/>
    <p:sldId id="302" r:id="rId5"/>
    <p:sldId id="303" r:id="rId6"/>
    <p:sldId id="304" r:id="rId7"/>
    <p:sldId id="30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92" d="100"/>
          <a:sy n="92" d="100"/>
        </p:scale>
        <p:origin x="34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1CD3-67CD-4FDC-A6ED-8F0277602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D97DB-9B0A-4FDA-B3D7-22349D0E6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DA710-26AB-4886-BBB5-A3882DBE8041}"/>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5" name="Footer Placeholder 4">
            <a:extLst>
              <a:ext uri="{FF2B5EF4-FFF2-40B4-BE49-F238E27FC236}">
                <a16:creationId xmlns:a16="http://schemas.microsoft.com/office/drawing/2014/main" id="{627B957A-9931-4CD9-8DC7-27E855D03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5FB3B-A5D3-4F72-85D5-11906E2DAB42}"/>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37367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768C-006D-4C89-BC10-A9CAF48AB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BD456-20CA-4A98-BC05-3793C3C6FD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94687-88DA-47CE-967D-7C0A6D0DE4AF}"/>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5" name="Footer Placeholder 4">
            <a:extLst>
              <a:ext uri="{FF2B5EF4-FFF2-40B4-BE49-F238E27FC236}">
                <a16:creationId xmlns:a16="http://schemas.microsoft.com/office/drawing/2014/main" id="{172F8305-4F01-4183-AB84-081522F90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5D00E-412F-4175-AF56-781EFA04DFAA}"/>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282967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8EE91-01CE-4DC5-8F1B-07F2DFC68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C44ED-EC7D-4FC3-9B6D-5D9854CE83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8B480-445A-4141-84EE-0E2CE363B034}"/>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5" name="Footer Placeholder 4">
            <a:extLst>
              <a:ext uri="{FF2B5EF4-FFF2-40B4-BE49-F238E27FC236}">
                <a16:creationId xmlns:a16="http://schemas.microsoft.com/office/drawing/2014/main" id="{23815842-2E6E-458D-8B8A-B06F6CD2A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96F34-0B21-40E0-87C1-22985D84A564}"/>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156125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E031-2FE9-44F6-BDE9-B2CB5368E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77EE4-57C4-4C9D-A6B4-499D4D8A26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A51F2-E788-4C61-9D3D-C8149881E986}"/>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5" name="Footer Placeholder 4">
            <a:extLst>
              <a:ext uri="{FF2B5EF4-FFF2-40B4-BE49-F238E27FC236}">
                <a16:creationId xmlns:a16="http://schemas.microsoft.com/office/drawing/2014/main" id="{3FD3A549-C92B-4DC4-A51F-F7236BDFB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160B2-76D6-4374-B3F0-23F1A5CACCEF}"/>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8469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99AB-465C-4605-A5D1-EA5E4E32B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172E36-BDEA-421E-8B97-E194043F8D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FB95FD-6073-4A25-AEA9-5F1C1081C11F}"/>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5" name="Footer Placeholder 4">
            <a:extLst>
              <a:ext uri="{FF2B5EF4-FFF2-40B4-BE49-F238E27FC236}">
                <a16:creationId xmlns:a16="http://schemas.microsoft.com/office/drawing/2014/main" id="{97BE70E3-3DF8-42B3-BC1B-C66439BF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87846-98C6-4B97-825C-A8A3636DE71F}"/>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10309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2399-7F26-44EB-B2FF-B9054BA48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3DDA0-AEC5-401F-A7D2-9115EB6DCB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4907AA-2D30-4E36-B250-41ED41848F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565F8-2F9F-4302-97A3-F09D1F3C5117}"/>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6" name="Footer Placeholder 5">
            <a:extLst>
              <a:ext uri="{FF2B5EF4-FFF2-40B4-BE49-F238E27FC236}">
                <a16:creationId xmlns:a16="http://schemas.microsoft.com/office/drawing/2014/main" id="{85FB7927-759C-4220-A2D6-55F5FB57D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8CED1-EDCF-4725-A037-F29FD13A7DB0}"/>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99738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ACB1-414D-49E8-9EF4-778477756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7B1AA9-20EE-49D1-9458-2922C3268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82B80A-C4D7-4D94-8E9C-8C921724E5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26531-43FD-40BC-BF7C-77ECA361A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4C5F5E-6E5C-4362-9AAB-7ABD671ED6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A8244-F705-497B-8A07-A27171387084}"/>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8" name="Footer Placeholder 7">
            <a:extLst>
              <a:ext uri="{FF2B5EF4-FFF2-40B4-BE49-F238E27FC236}">
                <a16:creationId xmlns:a16="http://schemas.microsoft.com/office/drawing/2014/main" id="{84ADA92E-0458-400A-9855-84D9DF9C03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203DA-4295-40AD-8B90-5DA1DC07DEC9}"/>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421078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F1B1-1A0E-4F50-983E-BDF92008A4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884BA7-70B1-4058-8AE1-841C75B14290}"/>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4" name="Footer Placeholder 3">
            <a:extLst>
              <a:ext uri="{FF2B5EF4-FFF2-40B4-BE49-F238E27FC236}">
                <a16:creationId xmlns:a16="http://schemas.microsoft.com/office/drawing/2014/main" id="{3E31B71F-7EEE-45AD-840E-1F928DC0C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F08F9-80C7-4ADE-9972-8CEE23ABD8EA}"/>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298390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91904-08A6-4A07-817E-7F865C11BBCB}"/>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3" name="Footer Placeholder 2">
            <a:extLst>
              <a:ext uri="{FF2B5EF4-FFF2-40B4-BE49-F238E27FC236}">
                <a16:creationId xmlns:a16="http://schemas.microsoft.com/office/drawing/2014/main" id="{367893B3-64B9-4B84-AA9D-D539F20B8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0E713-4593-4314-83FD-74C19CB549EE}"/>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42904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65BE-A600-40DB-BC52-CA457E030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CC1807-844E-4287-BC63-EF8A9D97E9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D3F02-F0E8-450C-8AC6-78283E4E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A35949-D493-4556-8141-9AEE493D1B9B}"/>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6" name="Footer Placeholder 5">
            <a:extLst>
              <a:ext uri="{FF2B5EF4-FFF2-40B4-BE49-F238E27FC236}">
                <a16:creationId xmlns:a16="http://schemas.microsoft.com/office/drawing/2014/main" id="{D66D0F60-188C-4738-86F0-DC0F79A45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73D41-CF99-4BB1-9328-687F97132393}"/>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87778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522B-4340-4341-B3A0-474C8ECC1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31C398-CD65-4B09-BA20-469B9D130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576C1-3FA4-48CF-82A7-A6559459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31FB2-9518-4598-A0FF-42E86EC126A6}"/>
              </a:ext>
            </a:extLst>
          </p:cNvPr>
          <p:cNvSpPr>
            <a:spLocks noGrp="1"/>
          </p:cNvSpPr>
          <p:nvPr>
            <p:ph type="dt" sz="half" idx="10"/>
          </p:nvPr>
        </p:nvSpPr>
        <p:spPr/>
        <p:txBody>
          <a:bodyPr/>
          <a:lstStyle/>
          <a:p>
            <a:fld id="{7B7DB3A8-4847-4A66-B524-202297AFD145}" type="datetimeFigureOut">
              <a:rPr lang="en-US" smtClean="0"/>
              <a:t>24-Mar-19</a:t>
            </a:fld>
            <a:endParaRPr lang="en-US"/>
          </a:p>
        </p:txBody>
      </p:sp>
      <p:sp>
        <p:nvSpPr>
          <p:cNvPr id="6" name="Footer Placeholder 5">
            <a:extLst>
              <a:ext uri="{FF2B5EF4-FFF2-40B4-BE49-F238E27FC236}">
                <a16:creationId xmlns:a16="http://schemas.microsoft.com/office/drawing/2014/main" id="{772B4A87-56E0-49EC-A8BA-83FC01653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64D11-B07A-41E5-9123-383D6324EBCE}"/>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102680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9B03D-00C9-4D2D-83FE-18FE98CB3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6E963-0AD0-45CE-A092-73DF465EF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2A11A-588B-48CE-A598-2F74B1B33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B3A8-4847-4A66-B524-202297AFD145}" type="datetimeFigureOut">
              <a:rPr lang="en-US" smtClean="0"/>
              <a:t>24-Mar-19</a:t>
            </a:fld>
            <a:endParaRPr lang="en-US"/>
          </a:p>
        </p:txBody>
      </p:sp>
      <p:sp>
        <p:nvSpPr>
          <p:cNvPr id="5" name="Footer Placeholder 4">
            <a:extLst>
              <a:ext uri="{FF2B5EF4-FFF2-40B4-BE49-F238E27FC236}">
                <a16:creationId xmlns:a16="http://schemas.microsoft.com/office/drawing/2014/main" id="{C884C9CE-9AB8-46C6-8791-2C8601992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404DA7-C4F7-49E2-A0DC-BEFD65A64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B3AB1-2049-4F80-A169-02C1B291D21B}" type="slidenum">
              <a:rPr lang="en-US" smtClean="0"/>
              <a:t>‹#›</a:t>
            </a:fld>
            <a:endParaRPr lang="en-US"/>
          </a:p>
        </p:txBody>
      </p:sp>
    </p:spTree>
    <p:extLst>
      <p:ext uri="{BB962C8B-B14F-4D97-AF65-F5344CB8AC3E}">
        <p14:creationId xmlns:p14="http://schemas.microsoft.com/office/powerpoint/2010/main" val="87621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81D8-A3C3-42D0-BBB5-3F1A2F4A2797}"/>
              </a:ext>
            </a:extLst>
          </p:cNvPr>
          <p:cNvSpPr>
            <a:spLocks noGrp="1"/>
          </p:cNvSpPr>
          <p:nvPr>
            <p:ph type="ctrTitle"/>
          </p:nvPr>
        </p:nvSpPr>
        <p:spPr>
          <a:xfrm>
            <a:off x="6746628" y="1783959"/>
            <a:ext cx="5348390" cy="2889114"/>
          </a:xfrm>
        </p:spPr>
        <p:txBody>
          <a:bodyPr anchor="b">
            <a:normAutofit/>
          </a:bodyPr>
          <a:lstStyle/>
          <a:p>
            <a:r>
              <a:rPr lang="en-US" dirty="0">
                <a:solidFill>
                  <a:schemeClr val="bg1"/>
                </a:solidFill>
              </a:rPr>
              <a:t>High- Fi Prototyping of </a:t>
            </a:r>
            <a:r>
              <a:rPr lang="en-US" dirty="0" err="1">
                <a:solidFill>
                  <a:schemeClr val="bg1"/>
                </a:solidFill>
              </a:rPr>
              <a:t>Prestine</a:t>
            </a:r>
            <a:r>
              <a:rPr lang="en-US" dirty="0">
                <a:solidFill>
                  <a:schemeClr val="bg1"/>
                </a:solidFill>
              </a:rPr>
              <a:t> </a:t>
            </a:r>
            <a:r>
              <a:rPr lang="en-US" dirty="0" err="1">
                <a:solidFill>
                  <a:schemeClr val="bg1"/>
                </a:solidFill>
              </a:rPr>
              <a:t>Papes</a:t>
            </a:r>
            <a:endParaRPr lang="en-US" dirty="0">
              <a:solidFill>
                <a:schemeClr val="bg1"/>
              </a:solidFill>
            </a:endParaRPr>
          </a:p>
        </p:txBody>
      </p:sp>
      <p:sp>
        <p:nvSpPr>
          <p:cNvPr id="3" name="Subtitle 2">
            <a:extLst>
              <a:ext uri="{FF2B5EF4-FFF2-40B4-BE49-F238E27FC236}">
                <a16:creationId xmlns:a16="http://schemas.microsoft.com/office/drawing/2014/main" id="{D7F05642-61B0-4518-A18F-1E530B037C2C}"/>
              </a:ext>
            </a:extLst>
          </p:cNvPr>
          <p:cNvSpPr>
            <a:spLocks noGrp="1"/>
          </p:cNvSpPr>
          <p:nvPr>
            <p:ph type="subTitle" idx="1"/>
          </p:nvPr>
        </p:nvSpPr>
        <p:spPr>
          <a:xfrm>
            <a:off x="6746627" y="4750893"/>
            <a:ext cx="4645250" cy="1147863"/>
          </a:xfrm>
        </p:spPr>
        <p:txBody>
          <a:bodyPr anchor="t">
            <a:normAutofit fontScale="77500" lnSpcReduction="20000"/>
          </a:bodyPr>
          <a:lstStyle/>
          <a:p>
            <a:endParaRPr lang="en-US" dirty="0"/>
          </a:p>
          <a:p>
            <a:r>
              <a:rPr lang="en-US" sz="2800" dirty="0">
                <a:solidFill>
                  <a:schemeClr val="bg1"/>
                </a:solidFill>
              </a:rPr>
              <a:t> Sebastian St Johnston, </a:t>
            </a:r>
            <a:r>
              <a:rPr lang="en-US" sz="2800" dirty="0" err="1">
                <a:solidFill>
                  <a:schemeClr val="bg1"/>
                </a:solidFill>
              </a:rPr>
              <a:t>Nischal</a:t>
            </a:r>
            <a:r>
              <a:rPr lang="en-US" sz="2800" dirty="0">
                <a:solidFill>
                  <a:schemeClr val="bg1"/>
                </a:solidFill>
              </a:rPr>
              <a:t> </a:t>
            </a:r>
            <a:r>
              <a:rPr lang="en-US" sz="2800" dirty="0" err="1">
                <a:solidFill>
                  <a:schemeClr val="bg1"/>
                </a:solidFill>
              </a:rPr>
              <a:t>Malla</a:t>
            </a:r>
            <a:r>
              <a:rPr lang="en-US" sz="2800" dirty="0">
                <a:solidFill>
                  <a:schemeClr val="bg1"/>
                </a:solidFill>
              </a:rPr>
              <a:t>, Alexandros Neofytou, </a:t>
            </a:r>
            <a:r>
              <a:rPr lang="en-US" sz="2800" dirty="0" err="1">
                <a:solidFill>
                  <a:schemeClr val="bg1"/>
                </a:solidFill>
              </a:rPr>
              <a:t>Jounaid</a:t>
            </a:r>
            <a:r>
              <a:rPr lang="en-US" sz="2800" dirty="0">
                <a:solidFill>
                  <a:schemeClr val="bg1"/>
                </a:solidFill>
              </a:rPr>
              <a:t> </a:t>
            </a:r>
            <a:r>
              <a:rPr lang="en-US" sz="2800" dirty="0" err="1">
                <a:solidFill>
                  <a:schemeClr val="bg1"/>
                </a:solidFill>
              </a:rPr>
              <a:t>Ruhomaun</a:t>
            </a:r>
            <a:r>
              <a:rPr lang="en-US" sz="2800" dirty="0">
                <a:solidFill>
                  <a:schemeClr val="bg1"/>
                </a:solidFill>
              </a:rPr>
              <a:t>, Christo Wilson </a:t>
            </a:r>
          </a:p>
        </p:txBody>
      </p:sp>
      <p:pic>
        <p:nvPicPr>
          <p:cNvPr id="5" name="Picture 4">
            <a:extLst>
              <a:ext uri="{FF2B5EF4-FFF2-40B4-BE49-F238E27FC236}">
                <a16:creationId xmlns:a16="http://schemas.microsoft.com/office/drawing/2014/main" id="{DD414792-4955-4812-9C0F-061FFD4E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61472"/>
            <a:ext cx="4047843" cy="3966885"/>
          </a:xfrm>
          <a:prstGeom prst="rect">
            <a:avLst/>
          </a:prstGeom>
        </p:spPr>
      </p:pic>
    </p:spTree>
    <p:extLst>
      <p:ext uri="{BB962C8B-B14F-4D97-AF65-F5344CB8AC3E}">
        <p14:creationId xmlns:p14="http://schemas.microsoft.com/office/powerpoint/2010/main" val="402181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414792-4955-4812-9C0F-061FFD4E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61472"/>
            <a:ext cx="4047843" cy="3966885"/>
          </a:xfrm>
          <a:prstGeom prst="rect">
            <a:avLst/>
          </a:prstGeom>
        </p:spPr>
      </p:pic>
      <p:sp>
        <p:nvSpPr>
          <p:cNvPr id="6" name="TextBox 5">
            <a:extLst>
              <a:ext uri="{FF2B5EF4-FFF2-40B4-BE49-F238E27FC236}">
                <a16:creationId xmlns:a16="http://schemas.microsoft.com/office/drawing/2014/main" id="{E0B75E46-7D85-4083-8ADA-A22250B436D0}"/>
              </a:ext>
            </a:extLst>
          </p:cNvPr>
          <p:cNvSpPr txBox="1"/>
          <p:nvPr/>
        </p:nvSpPr>
        <p:spPr>
          <a:xfrm>
            <a:off x="4315326" y="0"/>
            <a:ext cx="7804806" cy="6063198"/>
          </a:xfrm>
          <a:prstGeom prst="rect">
            <a:avLst/>
          </a:prstGeom>
          <a:noFill/>
        </p:spPr>
        <p:txBody>
          <a:bodyPr wrap="square" rtlCol="0">
            <a:spAutoFit/>
          </a:bodyPr>
          <a:lstStyle/>
          <a:p>
            <a:pPr algn="ctr"/>
            <a:r>
              <a:rPr lang="en-US" sz="2800" b="1" dirty="0"/>
              <a:t>Introduction</a:t>
            </a:r>
          </a:p>
          <a:p>
            <a:endParaRPr lang="en-US" sz="3600" b="1" dirty="0"/>
          </a:p>
          <a:p>
            <a:r>
              <a:rPr lang="en-US" sz="2400" dirty="0" err="1"/>
              <a:t>Prestine</a:t>
            </a:r>
            <a:r>
              <a:rPr lang="en-US" sz="2400" dirty="0"/>
              <a:t> </a:t>
            </a:r>
            <a:r>
              <a:rPr lang="en-US" sz="2400" dirty="0" err="1"/>
              <a:t>Papes</a:t>
            </a:r>
            <a:r>
              <a:rPr lang="en-US" sz="2400" dirty="0"/>
              <a:t> were created due as an ideal solution for a coursework of a Computer Science module. Pristine Papers incorporates all those things that we though is an ideal for a wallpaper website through thorough research  techniques. </a:t>
            </a:r>
          </a:p>
          <a:p>
            <a:endParaRPr lang="en-US" sz="2400" dirty="0"/>
          </a:p>
          <a:p>
            <a:r>
              <a:rPr lang="en-US" sz="2400" dirty="0"/>
              <a:t>It has stylish and cool wallpapers in an add free environment, and the ability for the user to upload his wallpaper without actually registering. Moreover, it gives the user to register through an external online platform called “Disqus” and upvote and comment on each individual wallpaper inside the website. </a:t>
            </a:r>
          </a:p>
          <a:p>
            <a:endParaRPr lang="en-US" sz="2400" u="sng" dirty="0"/>
          </a:p>
          <a:p>
            <a:endParaRPr lang="en-US" sz="3600" b="1" dirty="0"/>
          </a:p>
        </p:txBody>
      </p:sp>
    </p:spTree>
    <p:extLst>
      <p:ext uri="{BB962C8B-B14F-4D97-AF65-F5344CB8AC3E}">
        <p14:creationId xmlns:p14="http://schemas.microsoft.com/office/powerpoint/2010/main" val="4927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414792-4955-4812-9C0F-061FFD4E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61472"/>
            <a:ext cx="4047843" cy="3966885"/>
          </a:xfrm>
          <a:prstGeom prst="rect">
            <a:avLst/>
          </a:prstGeom>
        </p:spPr>
      </p:pic>
      <p:sp>
        <p:nvSpPr>
          <p:cNvPr id="6" name="TextBox 5">
            <a:extLst>
              <a:ext uri="{FF2B5EF4-FFF2-40B4-BE49-F238E27FC236}">
                <a16:creationId xmlns:a16="http://schemas.microsoft.com/office/drawing/2014/main" id="{E0B75E46-7D85-4083-8ADA-A22250B436D0}"/>
              </a:ext>
            </a:extLst>
          </p:cNvPr>
          <p:cNvSpPr txBox="1"/>
          <p:nvPr/>
        </p:nvSpPr>
        <p:spPr>
          <a:xfrm>
            <a:off x="4315326" y="0"/>
            <a:ext cx="7804806" cy="45858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How to use / navigate the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Navigate to the website.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strike="noStrike" kern="1200" cap="none" spc="0" normalizeH="0" baseline="0" noProof="0" dirty="0">
                <a:ln>
                  <a:noFill/>
                </a:ln>
                <a:solidFill>
                  <a:prstClr val="black"/>
                </a:solidFill>
                <a:effectLst/>
                <a:uLnTx/>
                <a:uFillTx/>
                <a:latin typeface="Calibri" panose="020F0502020204030204"/>
                <a:ea typeface="+mn-ea"/>
                <a:cs typeface="+mn-cs"/>
              </a:rPr>
              <a:t>Click on any wallpaper to view it in a new</a:t>
            </a:r>
            <a:r>
              <a:rPr lang="en-US" sz="2400" dirty="0">
                <a:solidFill>
                  <a:prstClr val="black"/>
                </a:solidFill>
                <a:latin typeface="Calibri" panose="020F0502020204030204"/>
              </a:rPr>
              <a:t> window.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strike="noStrike" kern="1200" cap="none" spc="0" normalizeH="0" baseline="0" noProof="0" dirty="0">
                <a:ln>
                  <a:noFill/>
                </a:ln>
                <a:solidFill>
                  <a:prstClr val="black"/>
                </a:solidFill>
                <a:effectLst/>
                <a:uLnTx/>
                <a:uFillTx/>
                <a:latin typeface="Calibri" panose="020F0502020204030204"/>
                <a:ea typeface="+mn-ea"/>
                <a:cs typeface="+mn-cs"/>
              </a:rPr>
              <a:t>Login to “Disqus” </a:t>
            </a:r>
            <a:r>
              <a:rPr lang="en-US" sz="2400" dirty="0">
                <a:solidFill>
                  <a:prstClr val="black"/>
                </a:solidFill>
                <a:latin typeface="Calibri" panose="020F0502020204030204"/>
              </a:rPr>
              <a:t>under the wallpaper to upvote and comment for it.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strike="noStrike" kern="1200" cap="none" spc="0" normalizeH="0" baseline="0" noProof="0" dirty="0">
                <a:ln>
                  <a:noFill/>
                </a:ln>
                <a:solidFill>
                  <a:prstClr val="black"/>
                </a:solidFill>
                <a:effectLst/>
                <a:uLnTx/>
                <a:uFillTx/>
                <a:latin typeface="Calibri" panose="020F0502020204030204"/>
                <a:ea typeface="+mn-ea"/>
                <a:cs typeface="+mn-cs"/>
              </a:rPr>
              <a:t>Click on it to open it for downloading.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Press “back”.</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strike="noStrike" kern="1200" cap="none" spc="0" normalizeH="0" baseline="0" noProof="0" dirty="0">
                <a:ln>
                  <a:noFill/>
                </a:ln>
                <a:solidFill>
                  <a:prstClr val="black"/>
                </a:solidFill>
                <a:effectLst/>
                <a:uLnTx/>
                <a:uFillTx/>
                <a:latin typeface="Calibri" panose="020F0502020204030204"/>
                <a:ea typeface="+mn-ea"/>
                <a:cs typeface="+mn-cs"/>
              </a:rPr>
              <a:t>Click on the website logo to go back to the home wallpaper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43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B75E46-7D85-4083-8ADA-A22250B436D0}"/>
              </a:ext>
            </a:extLst>
          </p:cNvPr>
          <p:cNvSpPr txBox="1"/>
          <p:nvPr/>
        </p:nvSpPr>
        <p:spPr>
          <a:xfrm>
            <a:off x="6593700" y="0"/>
            <a:ext cx="5526432" cy="27392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How to use / navigate the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This is the main page of Pristine Papers showing all the wallpapers uploaded inside the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04E934A-636F-4420-A710-E3EE68ABB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8" y="722813"/>
            <a:ext cx="6438068" cy="4587124"/>
          </a:xfrm>
          <a:prstGeom prst="rect">
            <a:avLst/>
          </a:prstGeom>
        </p:spPr>
      </p:pic>
    </p:spTree>
    <p:extLst>
      <p:ext uri="{BB962C8B-B14F-4D97-AF65-F5344CB8AC3E}">
        <p14:creationId xmlns:p14="http://schemas.microsoft.com/office/powerpoint/2010/main" val="428837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B75E46-7D85-4083-8ADA-A22250B436D0}"/>
              </a:ext>
            </a:extLst>
          </p:cNvPr>
          <p:cNvSpPr txBox="1"/>
          <p:nvPr/>
        </p:nvSpPr>
        <p:spPr>
          <a:xfrm>
            <a:off x="6593700" y="0"/>
            <a:ext cx="5526432" cy="53245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How to use / navigate the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When clicking on a particular wallpaper, a new window (</a:t>
            </a:r>
            <a:r>
              <a:rPr lang="en-US" sz="2400" dirty="0">
                <a:solidFill>
                  <a:prstClr val="black"/>
                </a:solidFill>
                <a:latin typeface="Calibri" panose="020F0502020204030204"/>
              </a:rPr>
              <a:t>wallpaper individual page)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will open showing the wallpaper enlarged and the “Disqus” platform underneath. Clicking on the “Disqus” platform, the user can login to upvote and comment on the particular wallpaper. By clicking on the Pristine Papers logo, the user is redirected back to the main wallpaper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83AA4F6-EFB4-4516-952D-31672E7E4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71" y="978567"/>
            <a:ext cx="6494529" cy="4621211"/>
          </a:xfrm>
          <a:prstGeom prst="rect">
            <a:avLst/>
          </a:prstGeom>
        </p:spPr>
      </p:pic>
    </p:spTree>
    <p:extLst>
      <p:ext uri="{BB962C8B-B14F-4D97-AF65-F5344CB8AC3E}">
        <p14:creationId xmlns:p14="http://schemas.microsoft.com/office/powerpoint/2010/main" val="12481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B75E46-7D85-4083-8ADA-A22250B436D0}"/>
              </a:ext>
            </a:extLst>
          </p:cNvPr>
          <p:cNvSpPr txBox="1"/>
          <p:nvPr/>
        </p:nvSpPr>
        <p:spPr>
          <a:xfrm>
            <a:off x="6593700" y="0"/>
            <a:ext cx="5526432" cy="42165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How to use / navigate the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This is the window when the user clicks on a wallpaper inside the individual wallpaper page. The wallpaper is again more enlarged and ready to be downloaded. When the user clicks on back he is redirected back to the wallpaper individual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9121CF9F-7C0A-4AF2-A975-2315A6957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0" y="952228"/>
            <a:ext cx="6408780" cy="4566256"/>
          </a:xfrm>
          <a:prstGeom prst="rect">
            <a:avLst/>
          </a:prstGeom>
        </p:spPr>
      </p:pic>
    </p:spTree>
    <p:extLst>
      <p:ext uri="{BB962C8B-B14F-4D97-AF65-F5344CB8AC3E}">
        <p14:creationId xmlns:p14="http://schemas.microsoft.com/office/powerpoint/2010/main" val="26862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B75E46-7D85-4083-8ADA-A22250B436D0}"/>
              </a:ext>
            </a:extLst>
          </p:cNvPr>
          <p:cNvSpPr txBox="1"/>
          <p:nvPr/>
        </p:nvSpPr>
        <p:spPr>
          <a:xfrm>
            <a:off x="6593700" y="0"/>
            <a:ext cx="5526432" cy="45858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How to use / navigate the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When clicking on the Upload button on any page (it is always visible), a new window will appear enabling the user to upload his wallpaper to the page by following the on screen instructions. By clicking on the Pristine Papers logo he is then redirected back to the main wallpaper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C280786-95C6-41E9-8770-997FFD789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75" y="1042737"/>
            <a:ext cx="6256200" cy="4458261"/>
          </a:xfrm>
          <a:prstGeom prst="rect">
            <a:avLst/>
          </a:prstGeom>
        </p:spPr>
      </p:pic>
    </p:spTree>
    <p:extLst>
      <p:ext uri="{BB962C8B-B14F-4D97-AF65-F5344CB8AC3E}">
        <p14:creationId xmlns:p14="http://schemas.microsoft.com/office/powerpoint/2010/main" val="1555826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402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High- Fi Prototyping of Prestine Papes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Needfinding of Pristine Papers</dc:title>
  <dc:creator>Christos Tsagkaridis</dc:creator>
  <cp:lastModifiedBy>Christos Tsagkaridis</cp:lastModifiedBy>
  <cp:revision>85</cp:revision>
  <dcterms:created xsi:type="dcterms:W3CDTF">2019-03-23T16:06:17Z</dcterms:created>
  <dcterms:modified xsi:type="dcterms:W3CDTF">2019-03-24T17:38:01Z</dcterms:modified>
</cp:coreProperties>
</file>