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0" r:id="rId3"/>
    <p:sldId id="288" r:id="rId4"/>
    <p:sldId id="289" r:id="rId5"/>
    <p:sldId id="290" r:id="rId6"/>
    <p:sldId id="291" r:id="rId7"/>
    <p:sldId id="292" r:id="rId8"/>
    <p:sldId id="301" r:id="rId9"/>
    <p:sldId id="293" r:id="rId10"/>
    <p:sldId id="302" r:id="rId11"/>
    <p:sldId id="294" r:id="rId12"/>
    <p:sldId id="307" r:id="rId13"/>
    <p:sldId id="295" r:id="rId14"/>
    <p:sldId id="296" r:id="rId15"/>
    <p:sldId id="297" r:id="rId16"/>
    <p:sldId id="298" r:id="rId17"/>
    <p:sldId id="299" r:id="rId18"/>
    <p:sldId id="304" r:id="rId19"/>
    <p:sldId id="303" r:id="rId20"/>
    <p:sldId id="305" r:id="rId21"/>
    <p:sldId id="30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1CD3-67CD-4FDC-A6ED-8F0277602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D97DB-9B0A-4FDA-B3D7-22349D0E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A710-26AB-4886-BBB5-A3882DBE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957A-9931-4CD9-8DC7-27E855D0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FB3B-A5D3-4F72-85D5-11906E2D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768C-006D-4C89-BC10-A9CAF48A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BD456-20CA-4A98-BC05-3793C3C6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4687-88DA-47CE-967D-7C0A6D0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8305-4F01-4183-AB84-081522F9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D00E-412F-4175-AF56-781EFA0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8EE91-01CE-4DC5-8F1B-07F2DFC68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44ED-EC7D-4FC3-9B6D-5D9854CE8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B480-445A-4141-84EE-0E2CE363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15842-2E6E-458D-8B8A-B06F6CD2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6F34-0B21-40E0-87C1-22985D84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E031-2FE9-44F6-BDE9-B2CB5368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7EE4-57C4-4C9D-A6B4-499D4D8A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51F2-E788-4C61-9D3D-C8149881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A549-C92B-4DC4-A51F-F7236BDF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60B2-76D6-4374-B3F0-23F1A5CA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99AB-465C-4605-A5D1-EA5E4E32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2E36-BDEA-421E-8B97-E194043F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5FD-6073-4A25-AEA9-5F1C1081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0E3-3DF8-42B3-BC1B-C66439BF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7846-98C6-4B97-825C-A8A3636D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2399-7F26-44EB-B2FF-B9054BA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DDA0-AEC5-401F-A7D2-9115EB6DC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7AA-2D30-4E36-B250-41ED4184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65F8-2F9F-4302-97A3-F09D1F3C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7927-759C-4220-A2D6-55F5FB57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CED1-EDCF-4725-A037-F29FD13A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CB1-414D-49E8-9EF4-77847775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1AA9-20EE-49D1-9458-2922C326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2B80A-C4D7-4D94-8E9C-8C921724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26531-43FD-40BC-BF7C-77ECA361A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C5F5E-6E5C-4362-9AAB-7ABD671ED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A8244-F705-497B-8A07-A271713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DA92E-0458-400A-9855-84D9DF9C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203DA-4295-40AD-8B90-5DA1DC07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F1B1-1A0E-4F50-983E-BDF92008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84BA7-70B1-4058-8AE1-841C75B1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1B71F-7EEE-45AD-840E-1F928D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F08F9-80C7-4ADE-9972-8CEE23AB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91904-08A6-4A07-817E-7F865C11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893B3-64B9-4B84-AA9D-D539F20B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0E713-4593-4314-83FD-74C19CB5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65BE-A600-40DB-BC52-CA457E03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807-844E-4287-BC63-EF8A9D97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D3F02-F0E8-450C-8AC6-78283E4E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5949-D493-4556-8141-9AEE493D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D0F60-188C-4738-86F0-DC0F79A4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3D41-CF99-4BB1-9328-687F9713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522B-4340-4341-B3A0-474C8ECC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1C398-CD65-4B09-BA20-469B9D130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576C1-3FA4-48CF-82A7-A6559459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31FB2-9518-4598-A0FF-42E86EC1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B4A87-56E0-49EC-A8BA-83FC016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64D11-B07A-41E5-9123-383D632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0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9B03D-00C9-4D2D-83FE-18FE98CB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E963-0AD0-45CE-A092-73DF465E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A11A-588B-48CE-A598-2F74B1B33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3A8-4847-4A66-B524-202297AFD145}" type="datetimeFigureOut">
              <a:rPr lang="en-US" smtClean="0"/>
              <a:t>27-Mar-19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C9CE-9AB8-46C6-8791-2C8601992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4DA7-C4F7-49E2-A0DC-BEFD65A64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534839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Fi Prototyping of </a:t>
            </a:r>
            <a:r>
              <a:rPr lang="en-US" dirty="0" err="1">
                <a:solidFill>
                  <a:schemeClr val="bg1"/>
                </a:solidFill>
              </a:rPr>
              <a:t>Prestine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05642-61B0-4518-A18F-1E530B03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77500" lnSpcReduction="20000"/>
          </a:bodyPr>
          <a:lstStyle/>
          <a:p>
            <a:endParaRPr lang="en-US" dirty="0"/>
          </a:p>
          <a:p>
            <a:r>
              <a:rPr lang="en-US" sz="2800" dirty="0">
                <a:solidFill>
                  <a:schemeClr val="bg1"/>
                </a:solidFill>
              </a:rPr>
              <a:t> Sebastian St Johnston, </a:t>
            </a:r>
            <a:r>
              <a:rPr lang="en-US" sz="2800" dirty="0" err="1">
                <a:solidFill>
                  <a:schemeClr val="bg1"/>
                </a:solidFill>
              </a:rPr>
              <a:t>Nischal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Malla</a:t>
            </a:r>
            <a:r>
              <a:rPr lang="en-US" sz="2800" dirty="0">
                <a:solidFill>
                  <a:schemeClr val="bg1"/>
                </a:solidFill>
              </a:rPr>
              <a:t>, Alexandros Neofytou, </a:t>
            </a:r>
            <a:r>
              <a:rPr lang="en-US" sz="2800" dirty="0" err="1">
                <a:solidFill>
                  <a:schemeClr val="bg1"/>
                </a:solidFill>
              </a:rPr>
              <a:t>Jounaid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Ruhomaun</a:t>
            </a:r>
            <a:r>
              <a:rPr lang="en-US" sz="2800" dirty="0">
                <a:solidFill>
                  <a:schemeClr val="bg1"/>
                </a:solidFill>
              </a:rPr>
              <a:t>, Christo Wilson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228" y="1300357"/>
            <a:ext cx="534839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Experimental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0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Methods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9612" cy="9785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E822C6-B777-444B-92B0-FA5E8C2251EA}"/>
              </a:ext>
            </a:extLst>
          </p:cNvPr>
          <p:cNvSpPr txBox="1">
            <a:spLocks/>
          </p:cNvSpPr>
          <p:nvPr/>
        </p:nvSpPr>
        <p:spPr>
          <a:xfrm>
            <a:off x="0" y="978569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5289-BAC9-4007-89A1-2FD814112BD6}"/>
              </a:ext>
            </a:extLst>
          </p:cNvPr>
          <p:cNvSpPr txBox="1"/>
          <p:nvPr/>
        </p:nvSpPr>
        <p:spPr>
          <a:xfrm>
            <a:off x="0" y="1667680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b="1" dirty="0"/>
              <a:t>Environment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Participants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Procedure &amp; Member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Tasks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Test Measure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29A72-6E98-49CC-97AA-CC660C63D78A}"/>
              </a:ext>
            </a:extLst>
          </p:cNvPr>
          <p:cNvSpPr txBox="1">
            <a:spLocks/>
          </p:cNvSpPr>
          <p:nvPr/>
        </p:nvSpPr>
        <p:spPr>
          <a:xfrm>
            <a:off x="9195530" y="978568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64C1B-054A-4B4C-B1A8-0D2D1DE92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649" y="1667680"/>
            <a:ext cx="2873141" cy="359142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3EF800E-C218-454D-A0FE-1B4E8249C447}"/>
              </a:ext>
            </a:extLst>
          </p:cNvPr>
          <p:cNvSpPr txBox="1">
            <a:spLocks/>
          </p:cNvSpPr>
          <p:nvPr/>
        </p:nvSpPr>
        <p:spPr>
          <a:xfrm>
            <a:off x="8498452" y="5322289"/>
            <a:ext cx="3745534" cy="625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CUP Café Reading</a:t>
            </a:r>
          </a:p>
        </p:txBody>
      </p:sp>
    </p:spTree>
    <p:extLst>
      <p:ext uri="{BB962C8B-B14F-4D97-AF65-F5344CB8AC3E}">
        <p14:creationId xmlns:p14="http://schemas.microsoft.com/office/powerpoint/2010/main" val="231655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Methods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9612" cy="9785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E822C6-B777-444B-92B0-FA5E8C2251EA}"/>
              </a:ext>
            </a:extLst>
          </p:cNvPr>
          <p:cNvSpPr txBox="1">
            <a:spLocks/>
          </p:cNvSpPr>
          <p:nvPr/>
        </p:nvSpPr>
        <p:spPr>
          <a:xfrm>
            <a:off x="0" y="978569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5289-BAC9-4007-89A1-2FD814112BD6}"/>
              </a:ext>
            </a:extLst>
          </p:cNvPr>
          <p:cNvSpPr txBox="1"/>
          <p:nvPr/>
        </p:nvSpPr>
        <p:spPr>
          <a:xfrm>
            <a:off x="0" y="1667680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29A72-6E98-49CC-97AA-CC660C63D78A}"/>
              </a:ext>
            </a:extLst>
          </p:cNvPr>
          <p:cNvSpPr txBox="1">
            <a:spLocks/>
          </p:cNvSpPr>
          <p:nvPr/>
        </p:nvSpPr>
        <p:spPr>
          <a:xfrm>
            <a:off x="8006700" y="946484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2E038-93F0-43B1-B722-555344D2FD32}"/>
              </a:ext>
            </a:extLst>
          </p:cNvPr>
          <p:cNvSpPr txBox="1"/>
          <p:nvPr/>
        </p:nvSpPr>
        <p:spPr>
          <a:xfrm>
            <a:off x="6172782" y="1604497"/>
            <a:ext cx="60192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survey was conducted using Google Forms. We selected 10 participants from different social, economical and ethnic backgrounds. Also these participants had different ages and different non-matching personalities. On the following slides, are 3 of them showing this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153756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Methods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9612" cy="9785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E822C6-B777-444B-92B0-FA5E8C2251EA}"/>
              </a:ext>
            </a:extLst>
          </p:cNvPr>
          <p:cNvSpPr txBox="1">
            <a:spLocks/>
          </p:cNvSpPr>
          <p:nvPr/>
        </p:nvSpPr>
        <p:spPr>
          <a:xfrm>
            <a:off x="0" y="978569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5289-BAC9-4007-89A1-2FD814112BD6}"/>
              </a:ext>
            </a:extLst>
          </p:cNvPr>
          <p:cNvSpPr txBox="1"/>
          <p:nvPr/>
        </p:nvSpPr>
        <p:spPr>
          <a:xfrm>
            <a:off x="0" y="1667680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29A72-6E98-49CC-97AA-CC660C63D78A}"/>
              </a:ext>
            </a:extLst>
          </p:cNvPr>
          <p:cNvSpPr txBox="1">
            <a:spLocks/>
          </p:cNvSpPr>
          <p:nvPr/>
        </p:nvSpPr>
        <p:spPr>
          <a:xfrm>
            <a:off x="8006700" y="946484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2E038-93F0-43B1-B722-555344D2FD32}"/>
              </a:ext>
            </a:extLst>
          </p:cNvPr>
          <p:cNvSpPr txBox="1"/>
          <p:nvPr/>
        </p:nvSpPr>
        <p:spPr>
          <a:xfrm>
            <a:off x="6172782" y="1604497"/>
            <a:ext cx="60192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Participant #1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baseline="30000" dirty="0"/>
              <a:t>1st</a:t>
            </a:r>
            <a:r>
              <a:rPr lang="en-US" sz="2800" b="1" dirty="0"/>
              <a:t> year Law student at the University of Reading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From Uruguay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20 years 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Likes playing video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Likes playing sports</a:t>
            </a:r>
          </a:p>
        </p:txBody>
      </p:sp>
    </p:spTree>
    <p:extLst>
      <p:ext uri="{BB962C8B-B14F-4D97-AF65-F5344CB8AC3E}">
        <p14:creationId xmlns:p14="http://schemas.microsoft.com/office/powerpoint/2010/main" val="302283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Methods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9612" cy="9785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E822C6-B777-444B-92B0-FA5E8C2251EA}"/>
              </a:ext>
            </a:extLst>
          </p:cNvPr>
          <p:cNvSpPr txBox="1">
            <a:spLocks/>
          </p:cNvSpPr>
          <p:nvPr/>
        </p:nvSpPr>
        <p:spPr>
          <a:xfrm>
            <a:off x="0" y="978569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5289-BAC9-4007-89A1-2FD814112BD6}"/>
              </a:ext>
            </a:extLst>
          </p:cNvPr>
          <p:cNvSpPr txBox="1"/>
          <p:nvPr/>
        </p:nvSpPr>
        <p:spPr>
          <a:xfrm>
            <a:off x="0" y="1667680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29A72-6E98-49CC-97AA-CC660C63D78A}"/>
              </a:ext>
            </a:extLst>
          </p:cNvPr>
          <p:cNvSpPr txBox="1">
            <a:spLocks/>
          </p:cNvSpPr>
          <p:nvPr/>
        </p:nvSpPr>
        <p:spPr>
          <a:xfrm>
            <a:off x="8006700" y="946484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2E038-93F0-43B1-B722-555344D2FD32}"/>
              </a:ext>
            </a:extLst>
          </p:cNvPr>
          <p:cNvSpPr txBox="1"/>
          <p:nvPr/>
        </p:nvSpPr>
        <p:spPr>
          <a:xfrm>
            <a:off x="6172782" y="1604497"/>
            <a:ext cx="60192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 #2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baseline="30000" dirty="0">
                <a:solidFill>
                  <a:prstClr val="black"/>
                </a:solidFill>
                <a:latin typeface="Calibri" panose="020F0502020204030204"/>
              </a:rPr>
              <a:t>2nd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 Computer Science student at the University of Reading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Cyprus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1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 years old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Likes hanging out with his friends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Downloads wallpapers once a week</a:t>
            </a:r>
          </a:p>
        </p:txBody>
      </p:sp>
    </p:spTree>
    <p:extLst>
      <p:ext uri="{BB962C8B-B14F-4D97-AF65-F5344CB8AC3E}">
        <p14:creationId xmlns:p14="http://schemas.microsoft.com/office/powerpoint/2010/main" val="255193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Methods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9612" cy="9785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E822C6-B777-444B-92B0-FA5E8C2251EA}"/>
              </a:ext>
            </a:extLst>
          </p:cNvPr>
          <p:cNvSpPr txBox="1">
            <a:spLocks/>
          </p:cNvSpPr>
          <p:nvPr/>
        </p:nvSpPr>
        <p:spPr>
          <a:xfrm>
            <a:off x="0" y="978569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5289-BAC9-4007-89A1-2FD814112BD6}"/>
              </a:ext>
            </a:extLst>
          </p:cNvPr>
          <p:cNvSpPr txBox="1"/>
          <p:nvPr/>
        </p:nvSpPr>
        <p:spPr>
          <a:xfrm>
            <a:off x="0" y="1667680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A29A72-6E98-49CC-97AA-CC660C63D78A}"/>
              </a:ext>
            </a:extLst>
          </p:cNvPr>
          <p:cNvSpPr txBox="1">
            <a:spLocks/>
          </p:cNvSpPr>
          <p:nvPr/>
        </p:nvSpPr>
        <p:spPr>
          <a:xfrm>
            <a:off x="8006700" y="946484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2E038-93F0-43B1-B722-555344D2FD32}"/>
              </a:ext>
            </a:extLst>
          </p:cNvPr>
          <p:cNvSpPr txBox="1"/>
          <p:nvPr/>
        </p:nvSpPr>
        <p:spPr>
          <a:xfrm>
            <a:off x="6172782" y="1604497"/>
            <a:ext cx="6019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 #3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 years old from England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 at Starbucks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4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Methods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9612" cy="9785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E822C6-B777-444B-92B0-FA5E8C2251EA}"/>
              </a:ext>
            </a:extLst>
          </p:cNvPr>
          <p:cNvSpPr txBox="1">
            <a:spLocks/>
          </p:cNvSpPr>
          <p:nvPr/>
        </p:nvSpPr>
        <p:spPr>
          <a:xfrm>
            <a:off x="0" y="978569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5289-BAC9-4007-89A1-2FD814112BD6}"/>
              </a:ext>
            </a:extLst>
          </p:cNvPr>
          <p:cNvSpPr txBox="1"/>
          <p:nvPr/>
        </p:nvSpPr>
        <p:spPr>
          <a:xfrm>
            <a:off x="0" y="1667680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E41EBD-AF2F-42C4-A3F1-56E33E0C481D}"/>
              </a:ext>
            </a:extLst>
          </p:cNvPr>
          <p:cNvSpPr txBox="1">
            <a:spLocks/>
          </p:cNvSpPr>
          <p:nvPr/>
        </p:nvSpPr>
        <p:spPr>
          <a:xfrm>
            <a:off x="8235300" y="978568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4CA68-D692-4111-A289-912FEF6273B6}"/>
              </a:ext>
            </a:extLst>
          </p:cNvPr>
          <p:cNvSpPr txBox="1"/>
          <p:nvPr/>
        </p:nvSpPr>
        <p:spPr>
          <a:xfrm>
            <a:off x="6189111" y="1721846"/>
            <a:ext cx="6019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Member Role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3DF8E-5A27-4D17-B28F-2105783C07F6}"/>
              </a:ext>
            </a:extLst>
          </p:cNvPr>
          <p:cNvSpPr txBox="1"/>
          <p:nvPr/>
        </p:nvSpPr>
        <p:spPr>
          <a:xfrm>
            <a:off x="7028735" y="2583065"/>
            <a:ext cx="6019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Alexandros Neofytou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Facilitator</a:t>
            </a:r>
          </a:p>
        </p:txBody>
      </p:sp>
    </p:spTree>
    <p:extLst>
      <p:ext uri="{BB962C8B-B14F-4D97-AF65-F5344CB8AC3E}">
        <p14:creationId xmlns:p14="http://schemas.microsoft.com/office/powerpoint/2010/main" val="298831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Experimental Methods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99612" cy="9785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E822C6-B777-444B-92B0-FA5E8C2251EA}"/>
              </a:ext>
            </a:extLst>
          </p:cNvPr>
          <p:cNvSpPr txBox="1">
            <a:spLocks/>
          </p:cNvSpPr>
          <p:nvPr/>
        </p:nvSpPr>
        <p:spPr>
          <a:xfrm>
            <a:off x="0" y="978569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A5289-BAC9-4007-89A1-2FD814112BD6}"/>
              </a:ext>
            </a:extLst>
          </p:cNvPr>
          <p:cNvSpPr txBox="1"/>
          <p:nvPr/>
        </p:nvSpPr>
        <p:spPr>
          <a:xfrm>
            <a:off x="0" y="1667680"/>
            <a:ext cx="5617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 &amp; Member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Measure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E41EBD-AF2F-42C4-A3F1-56E33E0C481D}"/>
              </a:ext>
            </a:extLst>
          </p:cNvPr>
          <p:cNvSpPr txBox="1">
            <a:spLocks/>
          </p:cNvSpPr>
          <p:nvPr/>
        </p:nvSpPr>
        <p:spPr>
          <a:xfrm>
            <a:off x="8006700" y="978568"/>
            <a:ext cx="2351381" cy="625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44018-B804-436B-B78F-E6CCB3F1FA3E}"/>
              </a:ext>
            </a:extLst>
          </p:cNvPr>
          <p:cNvSpPr txBox="1"/>
          <p:nvPr/>
        </p:nvSpPr>
        <p:spPr>
          <a:xfrm>
            <a:off x="6172782" y="1667680"/>
            <a:ext cx="60192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Calibri" panose="020F0502020204030204"/>
              </a:rPr>
              <a:t>Ask for their time to explain about the nature of the task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>
                <a:latin typeface="Calibri" panose="020F0502020204030204"/>
              </a:rPr>
              <a:t>Step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Calibri" panose="020F0502020204030204"/>
              </a:rPr>
              <a:t>Explain the survey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>
                <a:latin typeface="Calibri" panose="020F0502020204030204"/>
              </a:rPr>
              <a:t>Step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 for the participant to finish and process the data afterwards</a:t>
            </a:r>
          </a:p>
        </p:txBody>
      </p:sp>
    </p:spTree>
    <p:extLst>
      <p:ext uri="{BB962C8B-B14F-4D97-AF65-F5344CB8AC3E}">
        <p14:creationId xmlns:p14="http://schemas.microsoft.com/office/powerpoint/2010/main" val="207976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228" y="1300357"/>
            <a:ext cx="5348390" cy="288911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Experimental Results Data Analysis from Google 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68206-6725-484C-97E7-34E9754C4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9148"/>
            <a:ext cx="5241342" cy="60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228" y="1300357"/>
            <a:ext cx="534839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Designed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228" y="1300357"/>
            <a:ext cx="534839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UI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9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930" y="761472"/>
            <a:ext cx="7724775" cy="4195010"/>
          </a:xfrm>
        </p:spPr>
        <p:txBody>
          <a:bodyPr anchor="b">
            <a:normAutofit/>
          </a:bodyPr>
          <a:lstStyle/>
          <a:p>
            <a:r>
              <a:rPr lang="en-US" sz="3600" dirty="0"/>
              <a:t>In reference of the tests we made including our survey some of our raw data indicated that participants of our survey wanted a website with abstract wallpapers referring to simplistic design and abstraction of colors.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1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2044005"/>
            <a:ext cx="85504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Any Questions?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879" cy="15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Designed Interfaces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879" cy="1559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4C003-0998-4189-B671-123782F8F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1559345"/>
            <a:ext cx="3970014" cy="28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98635-6CD6-4080-834E-5F164586D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61" y="1534011"/>
            <a:ext cx="3887296" cy="3789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491343-B0B9-4FDF-977E-99EE36EC9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91" y="1534011"/>
            <a:ext cx="3173859" cy="45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Selected Interface in Detail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879" cy="1559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935BB-AD9D-4D3D-AC6D-C20F7835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11" y="812846"/>
            <a:ext cx="3140977" cy="58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7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is this selected?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879" cy="1559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935BB-AD9D-4D3D-AC6D-C20F7835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32" y="779672"/>
            <a:ext cx="3140977" cy="5845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EA681-AB89-4819-A64D-CF74D1E05471}"/>
              </a:ext>
            </a:extLst>
          </p:cNvPr>
          <p:cNvSpPr txBox="1"/>
          <p:nvPr/>
        </p:nvSpPr>
        <p:spPr>
          <a:xfrm>
            <a:off x="0" y="1716505"/>
            <a:ext cx="85504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menu features are the ones that were defined in the original design: the logo, search bar and upload button.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image illustrates the design at the homepage with the series of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second image illustrates the specific image, enlarged and metadata outlined.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third image </a:t>
            </a:r>
            <a:r>
              <a:rPr lang="en-US" sz="2000" dirty="0" err="1"/>
              <a:t>explaines</a:t>
            </a:r>
            <a:r>
              <a:rPr lang="en-US" sz="2000" dirty="0"/>
              <a:t> the designs’ workflow where selecting an image from the first image would result in a visit to the selected image’s metadata. </a:t>
            </a:r>
          </a:p>
        </p:txBody>
      </p:sp>
    </p:spTree>
    <p:extLst>
      <p:ext uri="{BB962C8B-B14F-4D97-AF65-F5344CB8AC3E}">
        <p14:creationId xmlns:p14="http://schemas.microsoft.com/office/powerpoint/2010/main" val="203902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50" y="1878677"/>
            <a:ext cx="5348390" cy="3308464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Low-fi Prototype Structure Design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> Designed online using proto.io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05642-61B0-4518-A18F-1E530B03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1820" y="5091714"/>
            <a:ext cx="4645250" cy="1147863"/>
          </a:xfrm>
        </p:spPr>
        <p:txBody>
          <a:bodyPr anchor="t">
            <a:normAutofit fontScale="77500" lnSpcReduction="20000"/>
          </a:bodyPr>
          <a:lstStyle/>
          <a:p>
            <a:endParaRPr lang="en-US" dirty="0"/>
          </a:p>
          <a:p>
            <a:r>
              <a:rPr lang="en-US" sz="2800" dirty="0">
                <a:solidFill>
                  <a:schemeClr val="bg1"/>
                </a:solidFill>
              </a:rPr>
              <a:t> Sebastian St Johnston, </a:t>
            </a:r>
            <a:r>
              <a:rPr lang="en-US" sz="2800" dirty="0" err="1">
                <a:solidFill>
                  <a:schemeClr val="bg1"/>
                </a:solidFill>
              </a:rPr>
              <a:t>Nischal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Malla</a:t>
            </a:r>
            <a:r>
              <a:rPr lang="en-US" sz="2800" dirty="0">
                <a:solidFill>
                  <a:schemeClr val="bg1"/>
                </a:solidFill>
              </a:rPr>
              <a:t>, Alexandros Neofytou, </a:t>
            </a:r>
            <a:r>
              <a:rPr lang="en-US" sz="2800" dirty="0" err="1">
                <a:solidFill>
                  <a:schemeClr val="bg1"/>
                </a:solidFill>
              </a:rPr>
              <a:t>Jounaid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Ruhomaun</a:t>
            </a:r>
            <a:r>
              <a:rPr lang="en-US" sz="2800" dirty="0">
                <a:solidFill>
                  <a:schemeClr val="bg1"/>
                </a:solidFill>
              </a:rPr>
              <a:t>, Christo Wilson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5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BE5A80-BE55-443F-A95A-1870BBCA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5" y="456759"/>
            <a:ext cx="5405957" cy="2972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60E8A-FEE9-4A85-8680-AE86D5F37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90" y="456758"/>
            <a:ext cx="5130303" cy="2972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C434D5-BB79-48A6-AA3D-5BC94455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39" y="3850923"/>
            <a:ext cx="1691787" cy="2804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1AA4F-567E-4EAC-A67B-81BDB4AF3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05" y="3850923"/>
            <a:ext cx="158509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6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228" y="1300357"/>
            <a:ext cx="534839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Task 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13434-3A94-4722-8429-D9F5F0C52899}"/>
              </a:ext>
            </a:extLst>
          </p:cNvPr>
          <p:cNvSpPr txBox="1"/>
          <p:nvPr/>
        </p:nvSpPr>
        <p:spPr>
          <a:xfrm>
            <a:off x="1820778" y="0"/>
            <a:ext cx="855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Flow of the 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44EC-19E3-4703-BB39-AED4CED3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879" cy="1559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4C93C-7C45-4F0E-BDB6-5C5D12FB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64" y="1107996"/>
            <a:ext cx="4395669" cy="55378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6F8CB6-2743-4826-9EC9-49C091AF97F3}"/>
              </a:ext>
            </a:extLst>
          </p:cNvPr>
          <p:cNvCxnSpPr/>
          <p:nvPr/>
        </p:nvCxnSpPr>
        <p:spPr>
          <a:xfrm flipH="1" flipV="1">
            <a:off x="6095998" y="1637607"/>
            <a:ext cx="1294017" cy="119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98449-596A-4E2A-A92B-F08C3049869D}"/>
              </a:ext>
            </a:extLst>
          </p:cNvPr>
          <p:cNvCxnSpPr>
            <a:cxnSpLocks/>
          </p:cNvCxnSpPr>
          <p:nvPr/>
        </p:nvCxnSpPr>
        <p:spPr>
          <a:xfrm flipH="1">
            <a:off x="4937760" y="5151487"/>
            <a:ext cx="1713807" cy="6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6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425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Low Fi Prototyping of Prestine Papes</vt:lpstr>
      <vt:lpstr>Designed Interfaces</vt:lpstr>
      <vt:lpstr>PowerPoint Presentation</vt:lpstr>
      <vt:lpstr>PowerPoint Presentation</vt:lpstr>
      <vt:lpstr>PowerPoint Presentation</vt:lpstr>
      <vt:lpstr>Low-fi Prototype Structure Design   Designed online using proto.io tool</vt:lpstr>
      <vt:lpstr>PowerPoint Presentation</vt:lpstr>
      <vt:lpstr>Task Flows</vt:lpstr>
      <vt:lpstr>PowerPoint Presentation</vt:lpstr>
      <vt:lpstr>Experimental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Results Data Analysis from Google Forms</vt:lpstr>
      <vt:lpstr>PowerPoint Presentation</vt:lpstr>
      <vt:lpstr>UI Changes</vt:lpstr>
      <vt:lpstr>In reference of the tests we made including our survey some of our raw data indicated that participants of our survey wanted a website with abstract wallpapers referring to simplistic design and abstraction of colors.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 of Pristine Papers</dc:title>
  <dc:creator>Christos Tsagkaridis</dc:creator>
  <cp:lastModifiedBy>Christos Tsagkaridis</cp:lastModifiedBy>
  <cp:revision>67</cp:revision>
  <dcterms:created xsi:type="dcterms:W3CDTF">2019-03-23T16:06:17Z</dcterms:created>
  <dcterms:modified xsi:type="dcterms:W3CDTF">2019-03-27T09:57:59Z</dcterms:modified>
</cp:coreProperties>
</file>