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82" r:id="rId6"/>
    <p:sldId id="263" r:id="rId7"/>
    <p:sldId id="272" r:id="rId8"/>
    <p:sldId id="274" r:id="rId9"/>
    <p:sldId id="275" r:id="rId10"/>
    <p:sldId id="281" r:id="rId11"/>
    <p:sldId id="268" r:id="rId12"/>
    <p:sldId id="273" r:id="rId13"/>
    <p:sldId id="277" r:id="rId14"/>
    <p:sldId id="276" r:id="rId15"/>
    <p:sldId id="278" r:id="rId16"/>
    <p:sldId id="279" r:id="rId17"/>
    <p:sldId id="280"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93175-CD19-4DDB-9F34-613C4927D955}" v="27" dt="2018-12-19T18:04:08.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3" autoAdjust="0"/>
    <p:restoredTop sz="94660"/>
  </p:normalViewPr>
  <p:slideViewPr>
    <p:cSldViewPr snapToGrid="0">
      <p:cViewPr>
        <p:scale>
          <a:sx n="110" d="100"/>
          <a:sy n="110" d="100"/>
        </p:scale>
        <p:origin x="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Nguyen" userId="aa8b28ad-d062-4fe4-98a4-0ac4ee82164b" providerId="ADAL" clId="{3C8BEDCD-905F-465C-9FDE-2F7E1E4AA68C}"/>
    <pc:docChg chg="undo custSel delSld modSld">
      <pc:chgData name="Alex Nguyen" userId="aa8b28ad-d062-4fe4-98a4-0ac4ee82164b" providerId="ADAL" clId="{3C8BEDCD-905F-465C-9FDE-2F7E1E4AA68C}" dt="2018-12-19T04:34:05.841" v="345" actId="20577"/>
      <pc:docMkLst>
        <pc:docMk/>
      </pc:docMkLst>
      <pc:sldChg chg="modSp">
        <pc:chgData name="Alex Nguyen" userId="aa8b28ad-d062-4fe4-98a4-0ac4ee82164b" providerId="ADAL" clId="{3C8BEDCD-905F-465C-9FDE-2F7E1E4AA68C}" dt="2018-12-19T04:24:07.626" v="1" actId="20577"/>
        <pc:sldMkLst>
          <pc:docMk/>
          <pc:sldMk cId="2153101654" sldId="259"/>
        </pc:sldMkLst>
        <pc:spChg chg="mod">
          <ac:chgData name="Alex Nguyen" userId="aa8b28ad-d062-4fe4-98a4-0ac4ee82164b" providerId="ADAL" clId="{3C8BEDCD-905F-465C-9FDE-2F7E1E4AA68C}" dt="2018-12-19T04:24:07.626" v="1" actId="20577"/>
          <ac:spMkLst>
            <pc:docMk/>
            <pc:sldMk cId="2153101654" sldId="259"/>
            <ac:spMk id="3" creationId="{FDE14070-B18B-4FDB-BEF5-D9ABA40C6392}"/>
          </ac:spMkLst>
        </pc:spChg>
      </pc:sldChg>
      <pc:sldChg chg="modSp">
        <pc:chgData name="Alex Nguyen" userId="aa8b28ad-d062-4fe4-98a4-0ac4ee82164b" providerId="ADAL" clId="{3C8BEDCD-905F-465C-9FDE-2F7E1E4AA68C}" dt="2018-12-19T04:24:32.974" v="2" actId="1076"/>
        <pc:sldMkLst>
          <pc:docMk/>
          <pc:sldMk cId="928627812" sldId="263"/>
        </pc:sldMkLst>
        <pc:picChg chg="mod">
          <ac:chgData name="Alex Nguyen" userId="aa8b28ad-d062-4fe4-98a4-0ac4ee82164b" providerId="ADAL" clId="{3C8BEDCD-905F-465C-9FDE-2F7E1E4AA68C}" dt="2018-12-19T04:24:32.974" v="2" actId="1076"/>
          <ac:picMkLst>
            <pc:docMk/>
            <pc:sldMk cId="928627812" sldId="263"/>
            <ac:picMk id="4" creationId="{E5EB7150-1F0A-47C1-BB59-7C3E10C7910A}"/>
          </ac:picMkLst>
        </pc:picChg>
      </pc:sldChg>
      <pc:sldChg chg="del">
        <pc:chgData name="Alex Nguyen" userId="aa8b28ad-d062-4fe4-98a4-0ac4ee82164b" providerId="ADAL" clId="{3C8BEDCD-905F-465C-9FDE-2F7E1E4AA68C}" dt="2018-12-19T04:31:07.779" v="299" actId="2696"/>
        <pc:sldMkLst>
          <pc:docMk/>
          <pc:sldMk cId="3651770974" sldId="267"/>
        </pc:sldMkLst>
      </pc:sldChg>
      <pc:sldChg chg="modSp">
        <pc:chgData name="Alex Nguyen" userId="aa8b28ad-d062-4fe4-98a4-0ac4ee82164b" providerId="ADAL" clId="{3C8BEDCD-905F-465C-9FDE-2F7E1E4AA68C}" dt="2018-12-19T04:34:05.841" v="345" actId="20577"/>
        <pc:sldMkLst>
          <pc:docMk/>
          <pc:sldMk cId="4147215257" sldId="268"/>
        </pc:sldMkLst>
        <pc:spChg chg="mod">
          <ac:chgData name="Alex Nguyen" userId="aa8b28ad-d062-4fe4-98a4-0ac4ee82164b" providerId="ADAL" clId="{3C8BEDCD-905F-465C-9FDE-2F7E1E4AA68C}" dt="2018-12-19T04:34:05.841" v="345" actId="20577"/>
          <ac:spMkLst>
            <pc:docMk/>
            <pc:sldMk cId="4147215257" sldId="268"/>
            <ac:spMk id="3" creationId="{B5761C6A-CC02-4588-927F-8FB28D4940FA}"/>
          </ac:spMkLst>
        </pc:spChg>
        <pc:spChg chg="mod">
          <ac:chgData name="Alex Nguyen" userId="aa8b28ad-d062-4fe4-98a4-0ac4ee82164b" providerId="ADAL" clId="{3C8BEDCD-905F-465C-9FDE-2F7E1E4AA68C}" dt="2018-12-19T04:25:00.522" v="7" actId="14100"/>
          <ac:spMkLst>
            <pc:docMk/>
            <pc:sldMk cId="4147215257" sldId="268"/>
            <ac:spMk id="8" creationId="{E9905E57-9033-4241-95E2-79161AC1EF5E}"/>
          </ac:spMkLst>
        </pc:spChg>
        <pc:picChg chg="mod">
          <ac:chgData name="Alex Nguyen" userId="aa8b28ad-d062-4fe4-98a4-0ac4ee82164b" providerId="ADAL" clId="{3C8BEDCD-905F-465C-9FDE-2F7E1E4AA68C}" dt="2018-12-19T04:24:50.845" v="4" actId="1076"/>
          <ac:picMkLst>
            <pc:docMk/>
            <pc:sldMk cId="4147215257" sldId="268"/>
            <ac:picMk id="7" creationId="{C64901FE-F9BD-4C80-A11C-70034C5366FE}"/>
          </ac:picMkLst>
        </pc:picChg>
      </pc:sldChg>
      <pc:sldChg chg="modSp">
        <pc:chgData name="Alex Nguyen" userId="aa8b28ad-d062-4fe4-98a4-0ac4ee82164b" providerId="ADAL" clId="{3C8BEDCD-905F-465C-9FDE-2F7E1E4AA68C}" dt="2018-12-19T04:33:26.315" v="342" actId="27636"/>
        <pc:sldMkLst>
          <pc:docMk/>
          <pc:sldMk cId="1501246413" sldId="270"/>
        </pc:sldMkLst>
        <pc:spChg chg="mod">
          <ac:chgData name="Alex Nguyen" userId="aa8b28ad-d062-4fe4-98a4-0ac4ee82164b" providerId="ADAL" clId="{3C8BEDCD-905F-465C-9FDE-2F7E1E4AA68C}" dt="2018-12-19T04:33:26.315" v="342" actId="27636"/>
          <ac:spMkLst>
            <pc:docMk/>
            <pc:sldMk cId="1501246413" sldId="270"/>
            <ac:spMk id="3" creationId="{1957A60D-656C-4AE4-828B-FAEABE0520DD}"/>
          </ac:spMkLst>
        </pc:spChg>
      </pc:sldChg>
      <pc:sldChg chg="modSp">
        <pc:chgData name="Alex Nguyen" userId="aa8b28ad-d062-4fe4-98a4-0ac4ee82164b" providerId="ADAL" clId="{3C8BEDCD-905F-465C-9FDE-2F7E1E4AA68C}" dt="2018-12-19T04:28:02.769" v="298" actId="20577"/>
        <pc:sldMkLst>
          <pc:docMk/>
          <pc:sldMk cId="2176679616" sldId="280"/>
        </pc:sldMkLst>
        <pc:spChg chg="mod">
          <ac:chgData name="Alex Nguyen" userId="aa8b28ad-d062-4fe4-98a4-0ac4ee82164b" providerId="ADAL" clId="{3C8BEDCD-905F-465C-9FDE-2F7E1E4AA68C}" dt="2018-12-19T04:28:02.769" v="298" actId="20577"/>
          <ac:spMkLst>
            <pc:docMk/>
            <pc:sldMk cId="2176679616" sldId="280"/>
            <ac:spMk id="3" creationId="{35DA4A59-D659-4D9B-807D-83DFEACEEEAA}"/>
          </ac:spMkLst>
        </pc:spChg>
      </pc:sldChg>
      <pc:sldChg chg="modSp">
        <pc:chgData name="Alex Nguyen" userId="aa8b28ad-d062-4fe4-98a4-0ac4ee82164b" providerId="ADAL" clId="{3C8BEDCD-905F-465C-9FDE-2F7E1E4AA68C}" dt="2018-12-19T04:32:56.953" v="325" actId="20577"/>
        <pc:sldMkLst>
          <pc:docMk/>
          <pc:sldMk cId="2683808309" sldId="281"/>
        </pc:sldMkLst>
        <pc:spChg chg="mod">
          <ac:chgData name="Alex Nguyen" userId="aa8b28ad-d062-4fe4-98a4-0ac4ee82164b" providerId="ADAL" clId="{3C8BEDCD-905F-465C-9FDE-2F7E1E4AA68C}" dt="2018-12-19T04:32:56.953" v="325" actId="20577"/>
          <ac:spMkLst>
            <pc:docMk/>
            <pc:sldMk cId="2683808309" sldId="281"/>
            <ac:spMk id="3" creationId="{AAE4524D-4801-4D80-86C6-3DAC51DA4919}"/>
          </ac:spMkLst>
        </pc:spChg>
      </pc:sldChg>
    </pc:docChg>
  </pc:docChgLst>
  <pc:docChgLst>
    <pc:chgData name="Alex Nguyen" userId="aa8b28ad-d062-4fe4-98a4-0ac4ee82164b" providerId="ADAL" clId="{73793175-CD19-4DDB-9F34-613C4927D955}"/>
    <pc:docChg chg="undo custSel addSld delSld modSld sldOrd">
      <pc:chgData name="Alex Nguyen" userId="aa8b28ad-d062-4fe4-98a4-0ac4ee82164b" providerId="ADAL" clId="{73793175-CD19-4DDB-9F34-613C4927D955}" dt="2018-12-19T18:04:24.902" v="315" actId="20577"/>
      <pc:docMkLst>
        <pc:docMk/>
      </pc:docMkLst>
      <pc:sldChg chg="modSp">
        <pc:chgData name="Alex Nguyen" userId="aa8b28ad-d062-4fe4-98a4-0ac4ee82164b" providerId="ADAL" clId="{73793175-CD19-4DDB-9F34-613C4927D955}" dt="2018-12-19T18:04:24.902" v="315" actId="20577"/>
        <pc:sldMkLst>
          <pc:docMk/>
          <pc:sldMk cId="1501246413" sldId="270"/>
        </pc:sldMkLst>
        <pc:spChg chg="mod">
          <ac:chgData name="Alex Nguyen" userId="aa8b28ad-d062-4fe4-98a4-0ac4ee82164b" providerId="ADAL" clId="{73793175-CD19-4DDB-9F34-613C4927D955}" dt="2018-12-19T18:04:24.902" v="315" actId="20577"/>
          <ac:spMkLst>
            <pc:docMk/>
            <pc:sldMk cId="1501246413" sldId="270"/>
            <ac:spMk id="3" creationId="{1957A60D-656C-4AE4-828B-FAEABE0520DD}"/>
          </ac:spMkLst>
        </pc:spChg>
      </pc:sldChg>
      <pc:sldChg chg="addSp delSp modSp add del ord">
        <pc:chgData name="Alex Nguyen" userId="aa8b28ad-d062-4fe4-98a4-0ac4ee82164b" providerId="ADAL" clId="{73793175-CD19-4DDB-9F34-613C4927D955}" dt="2018-12-19T18:00:32.288" v="36" actId="2696"/>
        <pc:sldMkLst>
          <pc:docMk/>
          <pc:sldMk cId="864340101" sldId="282"/>
        </pc:sldMkLst>
        <pc:spChg chg="mod">
          <ac:chgData name="Alex Nguyen" userId="aa8b28ad-d062-4fe4-98a4-0ac4ee82164b" providerId="ADAL" clId="{73793175-CD19-4DDB-9F34-613C4927D955}" dt="2018-12-19T17:59:37.215" v="19" actId="20577"/>
          <ac:spMkLst>
            <pc:docMk/>
            <pc:sldMk cId="864340101" sldId="282"/>
            <ac:spMk id="2" creationId="{A7B7EB97-C55A-4E2C-9E61-4763EBE131E2}"/>
          </ac:spMkLst>
        </pc:spChg>
        <pc:spChg chg="add del mod">
          <ac:chgData name="Alex Nguyen" userId="aa8b28ad-d062-4fe4-98a4-0ac4ee82164b" providerId="ADAL" clId="{73793175-CD19-4DDB-9F34-613C4927D955}" dt="2018-12-19T18:00:14.741" v="31" actId="5793"/>
          <ac:spMkLst>
            <pc:docMk/>
            <pc:sldMk cId="864340101" sldId="282"/>
            <ac:spMk id="3" creationId="{42BA3C16-4560-4239-9993-7C966D1BD651}"/>
          </ac:spMkLst>
        </pc:spChg>
        <pc:picChg chg="add del mod">
          <ac:chgData name="Alex Nguyen" userId="aa8b28ad-d062-4fe4-98a4-0ac4ee82164b" providerId="ADAL" clId="{73793175-CD19-4DDB-9F34-613C4927D955}" dt="2018-12-19T18:00:03.044" v="28"/>
          <ac:picMkLst>
            <pc:docMk/>
            <pc:sldMk cId="864340101" sldId="282"/>
            <ac:picMk id="4" creationId="{2A87E943-C9BA-4EED-854C-145CE166C220}"/>
          </ac:picMkLst>
        </pc:picChg>
        <pc:picChg chg="add del mod">
          <ac:chgData name="Alex Nguyen" userId="aa8b28ad-d062-4fe4-98a4-0ac4ee82164b" providerId="ADAL" clId="{73793175-CD19-4DDB-9F34-613C4927D955}" dt="2018-12-19T18:00:24.030" v="35" actId="478"/>
          <ac:picMkLst>
            <pc:docMk/>
            <pc:sldMk cId="864340101" sldId="282"/>
            <ac:picMk id="5" creationId="{05499DBC-245D-4402-86F8-76D9803021DE}"/>
          </ac:picMkLst>
        </pc:picChg>
      </pc:sldChg>
      <pc:sldChg chg="modSp add ord">
        <pc:chgData name="Alex Nguyen" userId="aa8b28ad-d062-4fe4-98a4-0ac4ee82164b" providerId="ADAL" clId="{73793175-CD19-4DDB-9F34-613C4927D955}" dt="2018-12-19T18:04:14.759" v="314" actId="20577"/>
        <pc:sldMkLst>
          <pc:docMk/>
          <pc:sldMk cId="1366380871" sldId="282"/>
        </pc:sldMkLst>
        <pc:spChg chg="mod">
          <ac:chgData name="Alex Nguyen" userId="aa8b28ad-d062-4fe4-98a4-0ac4ee82164b" providerId="ADAL" clId="{73793175-CD19-4DDB-9F34-613C4927D955}" dt="2018-12-19T18:04:14.759" v="314" actId="20577"/>
          <ac:spMkLst>
            <pc:docMk/>
            <pc:sldMk cId="1366380871" sldId="282"/>
            <ac:spMk id="2" creationId="{274A9DB2-B4E8-46D6-B511-EAE33B093C0F}"/>
          </ac:spMkLst>
        </pc:spChg>
        <pc:spChg chg="mod">
          <ac:chgData name="Alex Nguyen" userId="aa8b28ad-d062-4fe4-98a4-0ac4ee82164b" providerId="ADAL" clId="{73793175-CD19-4DDB-9F34-613C4927D955}" dt="2018-12-19T18:04:04.881" v="293" actId="20577"/>
          <ac:spMkLst>
            <pc:docMk/>
            <pc:sldMk cId="1366380871" sldId="282"/>
            <ac:spMk id="3" creationId="{D357EB83-ACA6-4242-A6D7-C7EE11D2310B}"/>
          </ac:spMkLst>
        </pc:spChg>
      </pc:sldChg>
      <pc:sldChg chg="addSp delSp modSp add del ord">
        <pc:chgData name="Alex Nguyen" userId="aa8b28ad-d062-4fe4-98a4-0ac4ee82164b" providerId="ADAL" clId="{73793175-CD19-4DDB-9F34-613C4927D955}" dt="2018-12-19T18:02:24.338" v="64" actId="2696"/>
        <pc:sldMkLst>
          <pc:docMk/>
          <pc:sldMk cId="2915551612" sldId="282"/>
        </pc:sldMkLst>
        <pc:spChg chg="mod">
          <ac:chgData name="Alex Nguyen" userId="aa8b28ad-d062-4fe4-98a4-0ac4ee82164b" providerId="ADAL" clId="{73793175-CD19-4DDB-9F34-613C4927D955}" dt="2018-12-19T18:01:39.506" v="58" actId="20577"/>
          <ac:spMkLst>
            <pc:docMk/>
            <pc:sldMk cId="2915551612" sldId="282"/>
            <ac:spMk id="2" creationId="{BD80D3F2-35FB-4E7E-B6A4-CC32762C7A47}"/>
          </ac:spMkLst>
        </pc:spChg>
        <pc:spChg chg="del">
          <ac:chgData name="Alex Nguyen" userId="aa8b28ad-d062-4fe4-98a4-0ac4ee82164b" providerId="ADAL" clId="{73793175-CD19-4DDB-9F34-613C4927D955}" dt="2018-12-19T18:02:07.311" v="59"/>
          <ac:spMkLst>
            <pc:docMk/>
            <pc:sldMk cId="2915551612" sldId="282"/>
            <ac:spMk id="3" creationId="{6034DBDF-204A-4E00-923E-55485C6FA446}"/>
          </ac:spMkLst>
        </pc:spChg>
        <pc:spChg chg="add mod">
          <ac:chgData name="Alex Nguyen" userId="aa8b28ad-d062-4fe4-98a4-0ac4ee82164b" providerId="ADAL" clId="{73793175-CD19-4DDB-9F34-613C4927D955}" dt="2018-12-19T18:02:19.725" v="63" actId="478"/>
          <ac:spMkLst>
            <pc:docMk/>
            <pc:sldMk cId="2915551612" sldId="282"/>
            <ac:spMk id="6" creationId="{B3D0E477-7BB1-433F-932C-5D423555F16C}"/>
          </ac:spMkLst>
        </pc:spChg>
        <pc:picChg chg="add del mod">
          <ac:chgData name="Alex Nguyen" userId="aa8b28ad-d062-4fe4-98a4-0ac4ee82164b" providerId="ADAL" clId="{73793175-CD19-4DDB-9F34-613C4927D955}" dt="2018-12-19T18:02:19.725" v="63" actId="478"/>
          <ac:picMkLst>
            <pc:docMk/>
            <pc:sldMk cId="2915551612" sldId="282"/>
            <ac:picMk id="4" creationId="{1D2D5A0B-4F6C-4BE7-9AEC-5623D5BAC9E3}"/>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lex\495%20Project\trans_tes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lex\495%20Project\trans_tes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lex\495%20Project\Batch_Size.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lex\495%20Project\valacc.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lex\495%20Project\vallos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lex\495%20Project\opt_val_acc.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lex\495%20Project\opt_val.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dirty="0"/>
              <a:t>Accuracy by Transformations (Higher is better)</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trans_test!$H$1</c:f>
              <c:strCache>
                <c:ptCount val="1"/>
                <c:pt idx="0">
                  <c:v>No Transforms</c:v>
                </c:pt>
              </c:strCache>
            </c:strRef>
          </c:tx>
          <c:spPr>
            <a:ln w="47625" cap="rnd" cmpd="sng" algn="ctr">
              <a:solidFill>
                <a:schemeClr val="accent1"/>
              </a:solidFill>
              <a:round/>
            </a:ln>
            <a:effectLst/>
          </c:spPr>
          <c:marker>
            <c:symbol val="none"/>
          </c:marker>
          <c:val>
            <c:numRef>
              <c:f>trans_test!$H$2:$H$31</c:f>
              <c:numCache>
                <c:formatCode>General</c:formatCode>
                <c:ptCount val="30"/>
                <c:pt idx="0">
                  <c:v>0.36820000000000003</c:v>
                </c:pt>
                <c:pt idx="1">
                  <c:v>0.43780000000000002</c:v>
                </c:pt>
                <c:pt idx="2">
                  <c:v>0.48880000000000001</c:v>
                </c:pt>
                <c:pt idx="3">
                  <c:v>0.5282</c:v>
                </c:pt>
                <c:pt idx="4">
                  <c:v>0.53639999999999999</c:v>
                </c:pt>
                <c:pt idx="5">
                  <c:v>0.57320000000000004</c:v>
                </c:pt>
                <c:pt idx="6">
                  <c:v>0.56040000000000001</c:v>
                </c:pt>
                <c:pt idx="7">
                  <c:v>0.56459999999999999</c:v>
                </c:pt>
                <c:pt idx="8">
                  <c:v>0.58599999999999997</c:v>
                </c:pt>
                <c:pt idx="9">
                  <c:v>0.5776</c:v>
                </c:pt>
                <c:pt idx="10">
                  <c:v>0.57520000000000004</c:v>
                </c:pt>
                <c:pt idx="11">
                  <c:v>0.57640000000000002</c:v>
                </c:pt>
                <c:pt idx="12">
                  <c:v>0.55659999999999998</c:v>
                </c:pt>
                <c:pt idx="13">
                  <c:v>0.57120000000000004</c:v>
                </c:pt>
                <c:pt idx="14">
                  <c:v>0.57520000000000004</c:v>
                </c:pt>
                <c:pt idx="15">
                  <c:v>0.56040000000000001</c:v>
                </c:pt>
                <c:pt idx="16">
                  <c:v>0.57299999999999995</c:v>
                </c:pt>
                <c:pt idx="17">
                  <c:v>0.56140000000000001</c:v>
                </c:pt>
                <c:pt idx="18">
                  <c:v>0.57620000000000005</c:v>
                </c:pt>
                <c:pt idx="19">
                  <c:v>0.56399999999999995</c:v>
                </c:pt>
                <c:pt idx="20">
                  <c:v>0.5706</c:v>
                </c:pt>
                <c:pt idx="21">
                  <c:v>0.57040000000000002</c:v>
                </c:pt>
                <c:pt idx="22">
                  <c:v>0.5494</c:v>
                </c:pt>
                <c:pt idx="23">
                  <c:v>0.55779999999999996</c:v>
                </c:pt>
                <c:pt idx="24">
                  <c:v>0.57320000000000004</c:v>
                </c:pt>
                <c:pt idx="25">
                  <c:v>0.56559999999999999</c:v>
                </c:pt>
                <c:pt idx="26">
                  <c:v>0.56379999999999997</c:v>
                </c:pt>
                <c:pt idx="27">
                  <c:v>0.56379999999999997</c:v>
                </c:pt>
                <c:pt idx="28">
                  <c:v>0.56279999999999997</c:v>
                </c:pt>
                <c:pt idx="29">
                  <c:v>0.56540000000000001</c:v>
                </c:pt>
              </c:numCache>
            </c:numRef>
          </c:val>
          <c:smooth val="0"/>
          <c:extLst>
            <c:ext xmlns:c16="http://schemas.microsoft.com/office/drawing/2014/chart" uri="{C3380CC4-5D6E-409C-BE32-E72D297353CC}">
              <c16:uniqueId val="{00000000-E24C-402E-B31D-BB13EF3FB68B}"/>
            </c:ext>
          </c:extLst>
        </c:ser>
        <c:ser>
          <c:idx val="1"/>
          <c:order val="1"/>
          <c:tx>
            <c:strRef>
              <c:f>trans_test!$I$1</c:f>
              <c:strCache>
                <c:ptCount val="1"/>
                <c:pt idx="0">
                  <c:v>Flips Only</c:v>
                </c:pt>
              </c:strCache>
            </c:strRef>
          </c:tx>
          <c:spPr>
            <a:ln w="44450" cap="rnd" cmpd="sng" algn="ctr">
              <a:solidFill>
                <a:schemeClr val="bg2">
                  <a:lumMod val="50000"/>
                </a:schemeClr>
              </a:solidFill>
              <a:round/>
            </a:ln>
            <a:effectLst/>
          </c:spPr>
          <c:marker>
            <c:symbol val="none"/>
          </c:marker>
          <c:val>
            <c:numRef>
              <c:f>trans_test!$I$2:$I$31</c:f>
              <c:numCache>
                <c:formatCode>General</c:formatCode>
                <c:ptCount val="30"/>
                <c:pt idx="0">
                  <c:v>0.32</c:v>
                </c:pt>
                <c:pt idx="1">
                  <c:v>0.4108</c:v>
                </c:pt>
                <c:pt idx="2">
                  <c:v>0.44940000000000002</c:v>
                </c:pt>
                <c:pt idx="3">
                  <c:v>0.50160000000000005</c:v>
                </c:pt>
                <c:pt idx="4">
                  <c:v>0.49940000000000001</c:v>
                </c:pt>
                <c:pt idx="5">
                  <c:v>0.54700000000000004</c:v>
                </c:pt>
                <c:pt idx="6">
                  <c:v>0.54200000000000004</c:v>
                </c:pt>
                <c:pt idx="7">
                  <c:v>0.55320000000000003</c:v>
                </c:pt>
                <c:pt idx="8">
                  <c:v>0.57479999999999998</c:v>
                </c:pt>
                <c:pt idx="9">
                  <c:v>0.56540000000000001</c:v>
                </c:pt>
                <c:pt idx="10">
                  <c:v>0.58720000000000006</c:v>
                </c:pt>
                <c:pt idx="11">
                  <c:v>0.59599999999999997</c:v>
                </c:pt>
                <c:pt idx="12">
                  <c:v>0.59419999999999995</c:v>
                </c:pt>
                <c:pt idx="13">
                  <c:v>0.60499999999999998</c:v>
                </c:pt>
                <c:pt idx="14">
                  <c:v>0.61360000000000003</c:v>
                </c:pt>
                <c:pt idx="15">
                  <c:v>0.59660000000000002</c:v>
                </c:pt>
                <c:pt idx="16">
                  <c:v>0.60880000000000001</c:v>
                </c:pt>
                <c:pt idx="17">
                  <c:v>0.59940000000000004</c:v>
                </c:pt>
                <c:pt idx="18">
                  <c:v>0.61060000000000003</c:v>
                </c:pt>
                <c:pt idx="19">
                  <c:v>0.62</c:v>
                </c:pt>
                <c:pt idx="20">
                  <c:v>0.60599999999999998</c:v>
                </c:pt>
                <c:pt idx="21">
                  <c:v>0.60919999999999996</c:v>
                </c:pt>
                <c:pt idx="22">
                  <c:v>0.62060000000000004</c:v>
                </c:pt>
                <c:pt idx="23">
                  <c:v>0.60119999999999996</c:v>
                </c:pt>
                <c:pt idx="24">
                  <c:v>0.60240000000000005</c:v>
                </c:pt>
                <c:pt idx="25">
                  <c:v>0.60760000000000003</c:v>
                </c:pt>
                <c:pt idx="26">
                  <c:v>0.6038</c:v>
                </c:pt>
                <c:pt idx="27">
                  <c:v>0.61040000000000005</c:v>
                </c:pt>
                <c:pt idx="28">
                  <c:v>0.60840000000000005</c:v>
                </c:pt>
                <c:pt idx="29">
                  <c:v>0.61599999999999999</c:v>
                </c:pt>
              </c:numCache>
            </c:numRef>
          </c:val>
          <c:smooth val="0"/>
          <c:extLst>
            <c:ext xmlns:c16="http://schemas.microsoft.com/office/drawing/2014/chart" uri="{C3380CC4-5D6E-409C-BE32-E72D297353CC}">
              <c16:uniqueId val="{00000001-E24C-402E-B31D-BB13EF3FB68B}"/>
            </c:ext>
          </c:extLst>
        </c:ser>
        <c:ser>
          <c:idx val="2"/>
          <c:order val="2"/>
          <c:tx>
            <c:strRef>
              <c:f>trans_test!$J$1</c:f>
              <c:strCache>
                <c:ptCount val="1"/>
                <c:pt idx="0">
                  <c:v>Flips, Translations, and Rotation</c:v>
                </c:pt>
              </c:strCache>
            </c:strRef>
          </c:tx>
          <c:spPr>
            <a:ln w="47625" cap="rnd" cmpd="sng" algn="ctr">
              <a:solidFill>
                <a:schemeClr val="accent3"/>
              </a:solidFill>
              <a:round/>
            </a:ln>
            <a:effectLst/>
          </c:spPr>
          <c:marker>
            <c:symbol val="none"/>
          </c:marker>
          <c:val>
            <c:numRef>
              <c:f>trans_test!$J$2:$J$31</c:f>
              <c:numCache>
                <c:formatCode>General</c:formatCode>
                <c:ptCount val="30"/>
                <c:pt idx="0">
                  <c:v>0.24879999999999999</c:v>
                </c:pt>
                <c:pt idx="1">
                  <c:v>0.35</c:v>
                </c:pt>
                <c:pt idx="2">
                  <c:v>0.36420000000000002</c:v>
                </c:pt>
                <c:pt idx="3">
                  <c:v>0.3992</c:v>
                </c:pt>
                <c:pt idx="4">
                  <c:v>0.43580000000000002</c:v>
                </c:pt>
                <c:pt idx="5">
                  <c:v>0.47099999999999997</c:v>
                </c:pt>
                <c:pt idx="6">
                  <c:v>0.505</c:v>
                </c:pt>
                <c:pt idx="7">
                  <c:v>0.52280000000000004</c:v>
                </c:pt>
                <c:pt idx="8">
                  <c:v>0.52439999999999998</c:v>
                </c:pt>
                <c:pt idx="9">
                  <c:v>0.54220000000000002</c:v>
                </c:pt>
                <c:pt idx="10">
                  <c:v>0.55100000000000005</c:v>
                </c:pt>
                <c:pt idx="11">
                  <c:v>0.55179999999999996</c:v>
                </c:pt>
                <c:pt idx="12">
                  <c:v>0.57640000000000002</c:v>
                </c:pt>
                <c:pt idx="13">
                  <c:v>0.57399999999999995</c:v>
                </c:pt>
                <c:pt idx="14">
                  <c:v>0.57279999999999998</c:v>
                </c:pt>
                <c:pt idx="15">
                  <c:v>0.59040000000000004</c:v>
                </c:pt>
                <c:pt idx="16">
                  <c:v>0.58260000000000001</c:v>
                </c:pt>
                <c:pt idx="17">
                  <c:v>0.59299999999999997</c:v>
                </c:pt>
                <c:pt idx="18">
                  <c:v>0.60260000000000002</c:v>
                </c:pt>
                <c:pt idx="19">
                  <c:v>0.60840000000000005</c:v>
                </c:pt>
                <c:pt idx="20">
                  <c:v>0.61260000000000003</c:v>
                </c:pt>
                <c:pt idx="21">
                  <c:v>0.60160000000000002</c:v>
                </c:pt>
                <c:pt idx="22">
                  <c:v>0.60860000000000003</c:v>
                </c:pt>
                <c:pt idx="23">
                  <c:v>0.60440000000000005</c:v>
                </c:pt>
                <c:pt idx="24">
                  <c:v>0.61660000000000004</c:v>
                </c:pt>
                <c:pt idx="25">
                  <c:v>0.61040000000000005</c:v>
                </c:pt>
                <c:pt idx="26">
                  <c:v>0.61119999999999997</c:v>
                </c:pt>
                <c:pt idx="27">
                  <c:v>0.63100000000000001</c:v>
                </c:pt>
                <c:pt idx="28">
                  <c:v>0.63580000000000003</c:v>
                </c:pt>
                <c:pt idx="29">
                  <c:v>0.62860000000000005</c:v>
                </c:pt>
              </c:numCache>
            </c:numRef>
          </c:val>
          <c:smooth val="0"/>
          <c:extLst>
            <c:ext xmlns:c16="http://schemas.microsoft.com/office/drawing/2014/chart" uri="{C3380CC4-5D6E-409C-BE32-E72D297353CC}">
              <c16:uniqueId val="{00000002-E24C-402E-B31D-BB13EF3FB68B}"/>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656966800"/>
        <c:axId val="656968768"/>
      </c:lineChart>
      <c:catAx>
        <c:axId val="65696680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656968768"/>
        <c:crosses val="autoZero"/>
        <c:auto val="1"/>
        <c:lblAlgn val="ctr"/>
        <c:lblOffset val="100"/>
        <c:noMultiLvlLbl val="0"/>
      </c:catAx>
      <c:valAx>
        <c:axId val="656968768"/>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Accuracy</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65696680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dirty="0"/>
              <a:t>Cross Entropy Loss by Transformations (Lower is better)</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trans_test!$B$1</c:f>
              <c:strCache>
                <c:ptCount val="1"/>
                <c:pt idx="0">
                  <c:v>No Transforms</c:v>
                </c:pt>
              </c:strCache>
            </c:strRef>
          </c:tx>
          <c:spPr>
            <a:ln w="34925" cap="rnd" cmpd="sng" algn="ctr">
              <a:solidFill>
                <a:schemeClr val="accent1"/>
              </a:solidFill>
              <a:round/>
            </a:ln>
            <a:effectLst/>
          </c:spPr>
          <c:marker>
            <c:symbol val="none"/>
          </c:marker>
          <c:val>
            <c:numRef>
              <c:f>trans_test!$B$2:$B$31</c:f>
              <c:numCache>
                <c:formatCode>General</c:formatCode>
                <c:ptCount val="30"/>
                <c:pt idx="0">
                  <c:v>2.4268005680084199</c:v>
                </c:pt>
                <c:pt idx="1">
                  <c:v>2.02846892776489</c:v>
                </c:pt>
                <c:pt idx="2">
                  <c:v>1.86644035186767</c:v>
                </c:pt>
                <c:pt idx="3">
                  <c:v>1.72538101768493</c:v>
                </c:pt>
                <c:pt idx="4">
                  <c:v>1.6516595517158501</c:v>
                </c:pt>
                <c:pt idx="5">
                  <c:v>1.5648493306159901</c:v>
                </c:pt>
                <c:pt idx="6">
                  <c:v>1.5983571561813299</c:v>
                </c:pt>
                <c:pt idx="7">
                  <c:v>1.63812060327529</c:v>
                </c:pt>
                <c:pt idx="8">
                  <c:v>1.6047710199356</c:v>
                </c:pt>
                <c:pt idx="9">
                  <c:v>1.67192032308578</c:v>
                </c:pt>
                <c:pt idx="10">
                  <c:v>1.8697244581222501</c:v>
                </c:pt>
                <c:pt idx="11">
                  <c:v>1.9022895647048901</c:v>
                </c:pt>
                <c:pt idx="12">
                  <c:v>2.00902123279571</c:v>
                </c:pt>
                <c:pt idx="13">
                  <c:v>2.1406046554565399</c:v>
                </c:pt>
                <c:pt idx="14">
                  <c:v>2.2094930599212601</c:v>
                </c:pt>
                <c:pt idx="15">
                  <c:v>2.3739843835830601</c:v>
                </c:pt>
                <c:pt idx="16">
                  <c:v>2.5662981136321998</c:v>
                </c:pt>
                <c:pt idx="17">
                  <c:v>2.6030048994064301</c:v>
                </c:pt>
                <c:pt idx="18">
                  <c:v>2.7655102998733501</c:v>
                </c:pt>
                <c:pt idx="19">
                  <c:v>2.8438784366607601</c:v>
                </c:pt>
                <c:pt idx="20">
                  <c:v>2.95222315864563</c:v>
                </c:pt>
                <c:pt idx="21">
                  <c:v>3.03255738639831</c:v>
                </c:pt>
                <c:pt idx="22">
                  <c:v>3.2478288116454999</c:v>
                </c:pt>
                <c:pt idx="23">
                  <c:v>3.3575622112274099</c:v>
                </c:pt>
                <c:pt idx="24">
                  <c:v>3.3718967004775999</c:v>
                </c:pt>
                <c:pt idx="25">
                  <c:v>3.4367055429458602</c:v>
                </c:pt>
                <c:pt idx="26">
                  <c:v>3.6593866798400798</c:v>
                </c:pt>
                <c:pt idx="27">
                  <c:v>3.5360176887512198</c:v>
                </c:pt>
                <c:pt idx="28">
                  <c:v>3.8029100984573301</c:v>
                </c:pt>
                <c:pt idx="29">
                  <c:v>3.75654529705047</c:v>
                </c:pt>
              </c:numCache>
            </c:numRef>
          </c:val>
          <c:smooth val="0"/>
          <c:extLst>
            <c:ext xmlns:c16="http://schemas.microsoft.com/office/drawing/2014/chart" uri="{C3380CC4-5D6E-409C-BE32-E72D297353CC}">
              <c16:uniqueId val="{00000000-3914-4131-A153-24EE8A6264C4}"/>
            </c:ext>
          </c:extLst>
        </c:ser>
        <c:ser>
          <c:idx val="1"/>
          <c:order val="1"/>
          <c:tx>
            <c:strRef>
              <c:f>trans_test!$C$1</c:f>
              <c:strCache>
                <c:ptCount val="1"/>
                <c:pt idx="0">
                  <c:v>Flips Only</c:v>
                </c:pt>
              </c:strCache>
            </c:strRef>
          </c:tx>
          <c:spPr>
            <a:ln w="41275" cap="rnd" cmpd="sng" algn="ctr">
              <a:solidFill>
                <a:schemeClr val="bg2">
                  <a:lumMod val="75000"/>
                </a:schemeClr>
              </a:solidFill>
              <a:round/>
            </a:ln>
            <a:effectLst/>
          </c:spPr>
          <c:marker>
            <c:symbol val="none"/>
          </c:marker>
          <c:val>
            <c:numRef>
              <c:f>trans_test!$C$2:$C$31</c:f>
              <c:numCache>
                <c:formatCode>General</c:formatCode>
                <c:ptCount val="30"/>
                <c:pt idx="0">
                  <c:v>2.5544622238159098</c:v>
                </c:pt>
                <c:pt idx="1">
                  <c:v>2.1429482765197698</c:v>
                </c:pt>
                <c:pt idx="2">
                  <c:v>1.94062444057464</c:v>
                </c:pt>
                <c:pt idx="3">
                  <c:v>1.77645148162841</c:v>
                </c:pt>
                <c:pt idx="4">
                  <c:v>1.74712956523895</c:v>
                </c:pt>
                <c:pt idx="5">
                  <c:v>1.6125238563537501</c:v>
                </c:pt>
                <c:pt idx="6">
                  <c:v>1.5730225522994901</c:v>
                </c:pt>
                <c:pt idx="7">
                  <c:v>1.5467566329956</c:v>
                </c:pt>
                <c:pt idx="8">
                  <c:v>1.48041519165039</c:v>
                </c:pt>
                <c:pt idx="9">
                  <c:v>1.5105961106300301</c:v>
                </c:pt>
                <c:pt idx="10">
                  <c:v>1.43332534656524</c:v>
                </c:pt>
                <c:pt idx="11">
                  <c:v>1.4055522405624301</c:v>
                </c:pt>
                <c:pt idx="12">
                  <c:v>1.4203735918045</c:v>
                </c:pt>
                <c:pt idx="13">
                  <c:v>1.3804423874855001</c:v>
                </c:pt>
                <c:pt idx="14">
                  <c:v>1.3828913945198</c:v>
                </c:pt>
                <c:pt idx="15">
                  <c:v>1.4311084286689699</c:v>
                </c:pt>
                <c:pt idx="16">
                  <c:v>1.3836524383544899</c:v>
                </c:pt>
                <c:pt idx="17">
                  <c:v>1.4053394723892201</c:v>
                </c:pt>
                <c:pt idx="18">
                  <c:v>1.38058743829727</c:v>
                </c:pt>
                <c:pt idx="19">
                  <c:v>1.3758582715988099</c:v>
                </c:pt>
                <c:pt idx="20">
                  <c:v>1.4269866046905499</c:v>
                </c:pt>
                <c:pt idx="21">
                  <c:v>1.4348355381011899</c:v>
                </c:pt>
                <c:pt idx="22">
                  <c:v>1.4381182605743399</c:v>
                </c:pt>
                <c:pt idx="23">
                  <c:v>1.52840894441604</c:v>
                </c:pt>
                <c:pt idx="24">
                  <c:v>1.52581282711029</c:v>
                </c:pt>
                <c:pt idx="25">
                  <c:v>1.4938328186988801</c:v>
                </c:pt>
                <c:pt idx="26">
                  <c:v>1.53585880432128</c:v>
                </c:pt>
                <c:pt idx="27">
                  <c:v>1.5485742902755699</c:v>
                </c:pt>
                <c:pt idx="28">
                  <c:v>1.5592954431533801</c:v>
                </c:pt>
                <c:pt idx="29">
                  <c:v>1.55263542156219</c:v>
                </c:pt>
              </c:numCache>
            </c:numRef>
          </c:val>
          <c:smooth val="0"/>
          <c:extLst>
            <c:ext xmlns:c16="http://schemas.microsoft.com/office/drawing/2014/chart" uri="{C3380CC4-5D6E-409C-BE32-E72D297353CC}">
              <c16:uniqueId val="{00000001-3914-4131-A153-24EE8A6264C4}"/>
            </c:ext>
          </c:extLst>
        </c:ser>
        <c:ser>
          <c:idx val="2"/>
          <c:order val="2"/>
          <c:tx>
            <c:strRef>
              <c:f>trans_test!$D$1</c:f>
              <c:strCache>
                <c:ptCount val="1"/>
                <c:pt idx="0">
                  <c:v>Flips, Translations, and Rotation</c:v>
                </c:pt>
              </c:strCache>
            </c:strRef>
          </c:tx>
          <c:spPr>
            <a:ln w="38100" cap="rnd" cmpd="sng" algn="ctr">
              <a:solidFill>
                <a:schemeClr val="accent3"/>
              </a:solidFill>
              <a:round/>
            </a:ln>
            <a:effectLst/>
          </c:spPr>
          <c:marker>
            <c:symbol val="none"/>
          </c:marker>
          <c:val>
            <c:numRef>
              <c:f>trans_test!$D$2:$D$31</c:f>
              <c:numCache>
                <c:formatCode>General</c:formatCode>
                <c:ptCount val="30"/>
                <c:pt idx="0">
                  <c:v>2.92407845153808</c:v>
                </c:pt>
                <c:pt idx="1">
                  <c:v>2.3930140842437702</c:v>
                </c:pt>
                <c:pt idx="2">
                  <c:v>2.3108255302429099</c:v>
                </c:pt>
                <c:pt idx="3">
                  <c:v>2.1556189281463598</c:v>
                </c:pt>
                <c:pt idx="4">
                  <c:v>2.01392110843658</c:v>
                </c:pt>
                <c:pt idx="5">
                  <c:v>1.87077872829437</c:v>
                </c:pt>
                <c:pt idx="6">
                  <c:v>1.7481396970748899</c:v>
                </c:pt>
                <c:pt idx="7">
                  <c:v>1.6701345478057801</c:v>
                </c:pt>
                <c:pt idx="8">
                  <c:v>1.65192078456878</c:v>
                </c:pt>
                <c:pt idx="9">
                  <c:v>1.55927973117828</c:v>
                </c:pt>
                <c:pt idx="10">
                  <c:v>1.5466227409362701</c:v>
                </c:pt>
                <c:pt idx="11">
                  <c:v>1.5320317930221501</c:v>
                </c:pt>
                <c:pt idx="12">
                  <c:v>1.45675156822204</c:v>
                </c:pt>
                <c:pt idx="13">
                  <c:v>1.4450738580703699</c:v>
                </c:pt>
                <c:pt idx="14">
                  <c:v>1.43558749771118</c:v>
                </c:pt>
                <c:pt idx="15">
                  <c:v>1.4027816026687601</c:v>
                </c:pt>
                <c:pt idx="16">
                  <c:v>1.4167790946960399</c:v>
                </c:pt>
                <c:pt idx="17">
                  <c:v>1.36446598529815</c:v>
                </c:pt>
                <c:pt idx="18">
                  <c:v>1.3334603767394999</c:v>
                </c:pt>
                <c:pt idx="19">
                  <c:v>1.3331847757339399</c:v>
                </c:pt>
                <c:pt idx="20">
                  <c:v>1.32891014976501</c:v>
                </c:pt>
                <c:pt idx="21">
                  <c:v>1.35474192762374</c:v>
                </c:pt>
                <c:pt idx="22">
                  <c:v>1.29981675777435</c:v>
                </c:pt>
                <c:pt idx="23">
                  <c:v>1.35290231227874</c:v>
                </c:pt>
                <c:pt idx="24">
                  <c:v>1.3022238914489701</c:v>
                </c:pt>
                <c:pt idx="25">
                  <c:v>1.2887479187965301</c:v>
                </c:pt>
                <c:pt idx="26">
                  <c:v>1.2987166873931799</c:v>
                </c:pt>
                <c:pt idx="27">
                  <c:v>1.2594419315338099</c:v>
                </c:pt>
                <c:pt idx="28">
                  <c:v>1.24473154125213</c:v>
                </c:pt>
                <c:pt idx="29">
                  <c:v>1.2618011384963901</c:v>
                </c:pt>
              </c:numCache>
            </c:numRef>
          </c:val>
          <c:smooth val="0"/>
          <c:extLst>
            <c:ext xmlns:c16="http://schemas.microsoft.com/office/drawing/2014/chart" uri="{C3380CC4-5D6E-409C-BE32-E72D297353CC}">
              <c16:uniqueId val="{00000002-3914-4131-A153-24EE8A6264C4}"/>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474120224"/>
        <c:axId val="88296120"/>
      </c:lineChart>
      <c:catAx>
        <c:axId val="474120224"/>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88296120"/>
        <c:crosses val="autoZero"/>
        <c:auto val="1"/>
        <c:lblAlgn val="ctr"/>
        <c:lblOffset val="100"/>
        <c:noMultiLvlLbl val="0"/>
      </c:catAx>
      <c:valAx>
        <c:axId val="88296120"/>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Cross Entropy Loss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47412022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dirty="0"/>
              <a:t>Validation Loss</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0.10260301351558185"/>
          <c:y val="6.8896762429129385E-2"/>
          <c:w val="0.78791554069560499"/>
          <c:h val="0.78252673092786051"/>
        </c:manualLayout>
      </c:layout>
      <c:lineChart>
        <c:grouping val="standard"/>
        <c:varyColors val="0"/>
        <c:ser>
          <c:idx val="0"/>
          <c:order val="0"/>
          <c:tx>
            <c:strRef>
              <c:f>Batch_Size!$G$1</c:f>
              <c:strCache>
                <c:ptCount val="1"/>
                <c:pt idx="0">
                  <c:v>16</c:v>
                </c:pt>
              </c:strCache>
            </c:strRef>
          </c:tx>
          <c:spPr>
            <a:ln w="22225" cap="rnd" cmpd="sng" algn="ctr">
              <a:solidFill>
                <a:schemeClr val="accent1"/>
              </a:solidFill>
              <a:round/>
            </a:ln>
            <a:effectLst/>
          </c:spPr>
          <c:marker>
            <c:symbol val="none"/>
          </c:marker>
          <c:val>
            <c:numRef>
              <c:f>Batch_Size!$B$2:$B$51</c:f>
              <c:numCache>
                <c:formatCode>General</c:formatCode>
                <c:ptCount val="50"/>
                <c:pt idx="0">
                  <c:v>3.6420995047087099</c:v>
                </c:pt>
                <c:pt idx="1">
                  <c:v>2.9359150760212098</c:v>
                </c:pt>
                <c:pt idx="2">
                  <c:v>2.4921021258225</c:v>
                </c:pt>
                <c:pt idx="3">
                  <c:v>2.28834156633213</c:v>
                </c:pt>
                <c:pt idx="4">
                  <c:v>2.1076012207274499</c:v>
                </c:pt>
                <c:pt idx="5">
                  <c:v>2.08348005985588</c:v>
                </c:pt>
                <c:pt idx="6">
                  <c:v>1.98520646657633</c:v>
                </c:pt>
                <c:pt idx="7">
                  <c:v>1.8533727528358499</c:v>
                </c:pt>
                <c:pt idx="8">
                  <c:v>1.75892782218831</c:v>
                </c:pt>
                <c:pt idx="9">
                  <c:v>1.7457306992567201</c:v>
                </c:pt>
                <c:pt idx="10">
                  <c:v>1.69318429600149</c:v>
                </c:pt>
                <c:pt idx="11">
                  <c:v>1.6551105675728901</c:v>
                </c:pt>
                <c:pt idx="12">
                  <c:v>1.57778721597994</c:v>
                </c:pt>
                <c:pt idx="13">
                  <c:v>1.5353917889991</c:v>
                </c:pt>
                <c:pt idx="14">
                  <c:v>1.5077217394220801</c:v>
                </c:pt>
                <c:pt idx="15">
                  <c:v>1.45907778829514</c:v>
                </c:pt>
                <c:pt idx="16">
                  <c:v>1.55664499057442</c:v>
                </c:pt>
                <c:pt idx="17">
                  <c:v>1.41848734859641</c:v>
                </c:pt>
                <c:pt idx="18">
                  <c:v>1.3872286977171699</c:v>
                </c:pt>
                <c:pt idx="19">
                  <c:v>1.3997658931158801</c:v>
                </c:pt>
                <c:pt idx="20">
                  <c:v>1.3511777073756499</c:v>
                </c:pt>
                <c:pt idx="21">
                  <c:v>1.3292008873073999</c:v>
                </c:pt>
                <c:pt idx="22">
                  <c:v>1.3260175032046499</c:v>
                </c:pt>
                <c:pt idx="23">
                  <c:v>1.3342557051108701</c:v>
                </c:pt>
                <c:pt idx="24">
                  <c:v>1.3411832457466499</c:v>
                </c:pt>
                <c:pt idx="25">
                  <c:v>1.2811629577958299</c:v>
                </c:pt>
                <c:pt idx="26">
                  <c:v>1.2834375687566899</c:v>
                </c:pt>
                <c:pt idx="27">
                  <c:v>1.2260874014643</c:v>
                </c:pt>
                <c:pt idx="28">
                  <c:v>1.27201353605891</c:v>
                </c:pt>
                <c:pt idx="29">
                  <c:v>1.20313107468632</c:v>
                </c:pt>
                <c:pt idx="30">
                  <c:v>1.24026061576136</c:v>
                </c:pt>
                <c:pt idx="31">
                  <c:v>1.1687453114576101</c:v>
                </c:pt>
                <c:pt idx="32">
                  <c:v>1.18236813847861</c:v>
                </c:pt>
                <c:pt idx="33">
                  <c:v>1.19495098706408</c:v>
                </c:pt>
                <c:pt idx="34">
                  <c:v>1.1771930279248399</c:v>
                </c:pt>
                <c:pt idx="35">
                  <c:v>1.17861201112338</c:v>
                </c:pt>
                <c:pt idx="36">
                  <c:v>1.1233498661119801</c:v>
                </c:pt>
                <c:pt idx="37">
                  <c:v>1.16367764122146</c:v>
                </c:pt>
                <c:pt idx="38">
                  <c:v>1.12980796353915</c:v>
                </c:pt>
                <c:pt idx="39">
                  <c:v>1.47664344679643</c:v>
                </c:pt>
                <c:pt idx="40">
                  <c:v>1.1070365594093601</c:v>
                </c:pt>
                <c:pt idx="41">
                  <c:v>1.10501595766039</c:v>
                </c:pt>
                <c:pt idx="42">
                  <c:v>1.09469740907213</c:v>
                </c:pt>
                <c:pt idx="43">
                  <c:v>1.06920973957996</c:v>
                </c:pt>
                <c:pt idx="44">
                  <c:v>1.05908401677914</c:v>
                </c:pt>
                <c:pt idx="45">
                  <c:v>1.0986144277324501</c:v>
                </c:pt>
                <c:pt idx="46">
                  <c:v>1.0989234716612899</c:v>
                </c:pt>
                <c:pt idx="47">
                  <c:v>1.0573382620973999</c:v>
                </c:pt>
                <c:pt idx="48">
                  <c:v>1.0550191269562299</c:v>
                </c:pt>
                <c:pt idx="49">
                  <c:v>1.0687350803720901</c:v>
                </c:pt>
              </c:numCache>
            </c:numRef>
          </c:val>
          <c:smooth val="0"/>
          <c:extLst>
            <c:ext xmlns:c16="http://schemas.microsoft.com/office/drawing/2014/chart" uri="{C3380CC4-5D6E-409C-BE32-E72D297353CC}">
              <c16:uniqueId val="{00000000-F20B-4926-A9FF-6B60AD3E4A40}"/>
            </c:ext>
          </c:extLst>
        </c:ser>
        <c:ser>
          <c:idx val="1"/>
          <c:order val="1"/>
          <c:tx>
            <c:strRef>
              <c:f>Batch_Size!$H$1</c:f>
              <c:strCache>
                <c:ptCount val="1"/>
                <c:pt idx="0">
                  <c:v>32</c:v>
                </c:pt>
              </c:strCache>
            </c:strRef>
          </c:tx>
          <c:spPr>
            <a:ln w="22225" cap="rnd" cmpd="sng" algn="ctr">
              <a:solidFill>
                <a:schemeClr val="accent2"/>
              </a:solidFill>
              <a:round/>
            </a:ln>
            <a:effectLst/>
          </c:spPr>
          <c:marker>
            <c:symbol val="none"/>
          </c:marker>
          <c:val>
            <c:numRef>
              <c:f>Batch_Size!$C$2:$C$51</c:f>
              <c:numCache>
                <c:formatCode>General</c:formatCode>
                <c:ptCount val="50"/>
                <c:pt idx="0">
                  <c:v>3.69342787513455</c:v>
                </c:pt>
                <c:pt idx="1">
                  <c:v>3.50018744563544</c:v>
                </c:pt>
                <c:pt idx="2">
                  <c:v>3.2498892180958001</c:v>
                </c:pt>
                <c:pt idx="3">
                  <c:v>3.0330814660291798</c:v>
                </c:pt>
                <c:pt idx="4">
                  <c:v>2.5223134307030199</c:v>
                </c:pt>
                <c:pt idx="5">
                  <c:v>2.3769330556813402</c:v>
                </c:pt>
                <c:pt idx="6">
                  <c:v>2.18955992447829</c:v>
                </c:pt>
                <c:pt idx="7">
                  <c:v>2.10395557751669</c:v>
                </c:pt>
                <c:pt idx="8">
                  <c:v>2.0146899766864701</c:v>
                </c:pt>
                <c:pt idx="9">
                  <c:v>1.95791001526158</c:v>
                </c:pt>
                <c:pt idx="10">
                  <c:v>1.8872903414919799</c:v>
                </c:pt>
                <c:pt idx="11">
                  <c:v>1.81142781124831</c:v>
                </c:pt>
                <c:pt idx="12">
                  <c:v>1.7197110147027499</c:v>
                </c:pt>
                <c:pt idx="13">
                  <c:v>1.73426272065849</c:v>
                </c:pt>
                <c:pt idx="14">
                  <c:v>1.7013192968787001</c:v>
                </c:pt>
                <c:pt idx="15">
                  <c:v>1.71022706036316</c:v>
                </c:pt>
                <c:pt idx="16">
                  <c:v>1.60162044512499</c:v>
                </c:pt>
                <c:pt idx="17">
                  <c:v>1.5874948622791101</c:v>
                </c:pt>
                <c:pt idx="18">
                  <c:v>1.5459453137394401</c:v>
                </c:pt>
                <c:pt idx="19">
                  <c:v>1.5307070340950599</c:v>
                </c:pt>
                <c:pt idx="20">
                  <c:v>1.4799962253799399</c:v>
                </c:pt>
                <c:pt idx="21">
                  <c:v>1.46409733279631</c:v>
                </c:pt>
                <c:pt idx="22">
                  <c:v>1.4578369797537001</c:v>
                </c:pt>
                <c:pt idx="23">
                  <c:v>1.4099086162078101</c:v>
                </c:pt>
                <c:pt idx="24">
                  <c:v>1.44523012491291</c:v>
                </c:pt>
                <c:pt idx="25">
                  <c:v>1.42303806500062</c:v>
                </c:pt>
                <c:pt idx="26">
                  <c:v>1.36808332096036</c:v>
                </c:pt>
                <c:pt idx="27">
                  <c:v>1.34000837385071</c:v>
                </c:pt>
                <c:pt idx="28">
                  <c:v>1.3814933785588199</c:v>
                </c:pt>
                <c:pt idx="29">
                  <c:v>1.3793424169536099</c:v>
                </c:pt>
                <c:pt idx="30">
                  <c:v>1.29520646626918</c:v>
                </c:pt>
                <c:pt idx="31">
                  <c:v>1.3257454835092499</c:v>
                </c:pt>
                <c:pt idx="32">
                  <c:v>1.33070851313341</c:v>
                </c:pt>
                <c:pt idx="33">
                  <c:v>1.2482021387194699</c:v>
                </c:pt>
                <c:pt idx="34">
                  <c:v>1.24729410383202</c:v>
                </c:pt>
                <c:pt idx="35">
                  <c:v>1.23616366157555</c:v>
                </c:pt>
                <c:pt idx="36">
                  <c:v>1.3457192223569601</c:v>
                </c:pt>
                <c:pt idx="37">
                  <c:v>1.2020584938463601</c:v>
                </c:pt>
                <c:pt idx="38">
                  <c:v>1.2159278143607799</c:v>
                </c:pt>
                <c:pt idx="39">
                  <c:v>1.21144868177986</c:v>
                </c:pt>
                <c:pt idx="40">
                  <c:v>1.17983275954942</c:v>
                </c:pt>
                <c:pt idx="41">
                  <c:v>1.19941924188202</c:v>
                </c:pt>
                <c:pt idx="42">
                  <c:v>1.1609616847605799</c:v>
                </c:pt>
                <c:pt idx="43">
                  <c:v>1.18546743087298</c:v>
                </c:pt>
                <c:pt idx="44">
                  <c:v>1.1618249187493499</c:v>
                </c:pt>
                <c:pt idx="45">
                  <c:v>1.11590080988456</c:v>
                </c:pt>
                <c:pt idx="46">
                  <c:v>1.15128433237626</c:v>
                </c:pt>
                <c:pt idx="47">
                  <c:v>1.12911609000575</c:v>
                </c:pt>
                <c:pt idx="48">
                  <c:v>1.1172525956121</c:v>
                </c:pt>
                <c:pt idx="49">
                  <c:v>1.10848321875526</c:v>
                </c:pt>
              </c:numCache>
            </c:numRef>
          </c:val>
          <c:smooth val="0"/>
          <c:extLst>
            <c:ext xmlns:c16="http://schemas.microsoft.com/office/drawing/2014/chart" uri="{C3380CC4-5D6E-409C-BE32-E72D297353CC}">
              <c16:uniqueId val="{00000001-F20B-4926-A9FF-6B60AD3E4A40}"/>
            </c:ext>
          </c:extLst>
        </c:ser>
        <c:ser>
          <c:idx val="2"/>
          <c:order val="2"/>
          <c:tx>
            <c:strRef>
              <c:f>Batch_Size!$I$1</c:f>
              <c:strCache>
                <c:ptCount val="1"/>
                <c:pt idx="0">
                  <c:v>48</c:v>
                </c:pt>
              </c:strCache>
            </c:strRef>
          </c:tx>
          <c:spPr>
            <a:ln w="22225" cap="rnd" cmpd="sng" algn="ctr">
              <a:solidFill>
                <a:schemeClr val="accent3"/>
              </a:solidFill>
              <a:round/>
            </a:ln>
            <a:effectLst/>
          </c:spPr>
          <c:marker>
            <c:symbol val="none"/>
          </c:marker>
          <c:val>
            <c:numRef>
              <c:f>Batch_Size!$D$2:$D$51</c:f>
              <c:numCache>
                <c:formatCode>General</c:formatCode>
                <c:ptCount val="50"/>
                <c:pt idx="0">
                  <c:v>3.7764281323176601</c:v>
                </c:pt>
                <c:pt idx="1">
                  <c:v>3.5930386613436802</c:v>
                </c:pt>
                <c:pt idx="2">
                  <c:v>3.40923885084079</c:v>
                </c:pt>
                <c:pt idx="3">
                  <c:v>3.2935729621523402</c:v>
                </c:pt>
                <c:pt idx="4">
                  <c:v>2.9654330891090299</c:v>
                </c:pt>
                <c:pt idx="5">
                  <c:v>2.6453902097315898</c:v>
                </c:pt>
                <c:pt idx="6">
                  <c:v>2.5091843699897001</c:v>
                </c:pt>
                <c:pt idx="7">
                  <c:v>2.3491110977857002</c:v>
                </c:pt>
                <c:pt idx="8">
                  <c:v>2.2017298937220202</c:v>
                </c:pt>
                <c:pt idx="9">
                  <c:v>2.1404237689977901</c:v>
                </c:pt>
                <c:pt idx="10">
                  <c:v>2.06480948782735</c:v>
                </c:pt>
                <c:pt idx="11">
                  <c:v>2.02727041404105</c:v>
                </c:pt>
                <c:pt idx="12">
                  <c:v>1.99495419847652</c:v>
                </c:pt>
                <c:pt idx="13">
                  <c:v>1.91509966869854</c:v>
                </c:pt>
                <c:pt idx="14">
                  <c:v>1.88250865324988</c:v>
                </c:pt>
                <c:pt idx="15">
                  <c:v>1.8361755495459799</c:v>
                </c:pt>
                <c:pt idx="16">
                  <c:v>1.78566557682761</c:v>
                </c:pt>
                <c:pt idx="17">
                  <c:v>1.8039651990576699</c:v>
                </c:pt>
                <c:pt idx="18">
                  <c:v>1.7745911565382499</c:v>
                </c:pt>
                <c:pt idx="19">
                  <c:v>1.7117800674944299</c:v>
                </c:pt>
                <c:pt idx="20">
                  <c:v>1.6902650252553899</c:v>
                </c:pt>
                <c:pt idx="21">
                  <c:v>1.6719887156497</c:v>
                </c:pt>
                <c:pt idx="22">
                  <c:v>1.6010860107959</c:v>
                </c:pt>
                <c:pt idx="23">
                  <c:v>1.6535737028925901</c:v>
                </c:pt>
                <c:pt idx="24">
                  <c:v>1.56628228844924</c:v>
                </c:pt>
                <c:pt idx="25">
                  <c:v>1.5776933200885499</c:v>
                </c:pt>
                <c:pt idx="26">
                  <c:v>1.5448490736949001</c:v>
                </c:pt>
                <c:pt idx="27">
                  <c:v>1.5207762448690501</c:v>
                </c:pt>
                <c:pt idx="28">
                  <c:v>1.50042783856429</c:v>
                </c:pt>
                <c:pt idx="29">
                  <c:v>1.4762146473683699</c:v>
                </c:pt>
                <c:pt idx="30">
                  <c:v>1.4520112118361099</c:v>
                </c:pt>
                <c:pt idx="31">
                  <c:v>1.4612543181662301</c:v>
                </c:pt>
                <c:pt idx="32">
                  <c:v>1.4606790282126201</c:v>
                </c:pt>
                <c:pt idx="33">
                  <c:v>1.45091125330489</c:v>
                </c:pt>
                <c:pt idx="34">
                  <c:v>1.4403257922566099</c:v>
                </c:pt>
                <c:pt idx="35">
                  <c:v>1.44960055428045</c:v>
                </c:pt>
                <c:pt idx="36">
                  <c:v>1.41612981296993</c:v>
                </c:pt>
                <c:pt idx="37">
                  <c:v>1.3642151351979299</c:v>
                </c:pt>
                <c:pt idx="38">
                  <c:v>1.3613839291005501</c:v>
                </c:pt>
                <c:pt idx="39">
                  <c:v>1.3527990334561599</c:v>
                </c:pt>
                <c:pt idx="40">
                  <c:v>1.3027958713347201</c:v>
                </c:pt>
                <c:pt idx="41">
                  <c:v>1.3423832583811299</c:v>
                </c:pt>
                <c:pt idx="42">
                  <c:v>1.3178843944502501</c:v>
                </c:pt>
                <c:pt idx="43">
                  <c:v>1.31242182354916</c:v>
                </c:pt>
                <c:pt idx="44">
                  <c:v>1.26943457280945</c:v>
                </c:pt>
                <c:pt idx="45">
                  <c:v>1.2929696889190101</c:v>
                </c:pt>
                <c:pt idx="46">
                  <c:v>1.2852888381326799</c:v>
                </c:pt>
                <c:pt idx="47">
                  <c:v>1.2583535386818101</c:v>
                </c:pt>
                <c:pt idx="48">
                  <c:v>1.24535503754828</c:v>
                </c:pt>
                <c:pt idx="49">
                  <c:v>1.29793064037933</c:v>
                </c:pt>
              </c:numCache>
            </c:numRef>
          </c:val>
          <c:smooth val="0"/>
          <c:extLst>
            <c:ext xmlns:c16="http://schemas.microsoft.com/office/drawing/2014/chart" uri="{C3380CC4-5D6E-409C-BE32-E72D297353CC}">
              <c16:uniqueId val="{00000002-F20B-4926-A9FF-6B60AD3E4A40}"/>
            </c:ext>
          </c:extLst>
        </c:ser>
        <c:ser>
          <c:idx val="3"/>
          <c:order val="3"/>
          <c:tx>
            <c:strRef>
              <c:f>Batch_Size!$J$1</c:f>
              <c:strCache>
                <c:ptCount val="1"/>
                <c:pt idx="0">
                  <c:v>64</c:v>
                </c:pt>
              </c:strCache>
            </c:strRef>
          </c:tx>
          <c:spPr>
            <a:ln w="22225" cap="rnd" cmpd="sng" algn="ctr">
              <a:solidFill>
                <a:schemeClr val="accent4"/>
              </a:solidFill>
              <a:round/>
            </a:ln>
            <a:effectLst/>
          </c:spPr>
          <c:marker>
            <c:symbol val="none"/>
          </c:marker>
          <c:val>
            <c:numRef>
              <c:f>Batch_Size!$E$2:$E$51</c:f>
              <c:numCache>
                <c:formatCode>General</c:formatCode>
                <c:ptCount val="50"/>
                <c:pt idx="0">
                  <c:v>3.7777093078613202</c:v>
                </c:pt>
                <c:pt idx="1">
                  <c:v>3.5792827075958198</c:v>
                </c:pt>
                <c:pt idx="2">
                  <c:v>3.3793727325439402</c:v>
                </c:pt>
                <c:pt idx="3">
                  <c:v>3.2774323753356902</c:v>
                </c:pt>
                <c:pt idx="4">
                  <c:v>3.0393589057922301</c:v>
                </c:pt>
                <c:pt idx="5">
                  <c:v>2.8000588897704999</c:v>
                </c:pt>
                <c:pt idx="6">
                  <c:v>2.6860553949355999</c:v>
                </c:pt>
                <c:pt idx="7">
                  <c:v>2.5305710021972598</c:v>
                </c:pt>
                <c:pt idx="8">
                  <c:v>2.3872825634002601</c:v>
                </c:pt>
                <c:pt idx="9">
                  <c:v>2.2885370056152299</c:v>
                </c:pt>
                <c:pt idx="10">
                  <c:v>2.2291318584442101</c:v>
                </c:pt>
                <c:pt idx="11">
                  <c:v>2.1607962745666498</c:v>
                </c:pt>
                <c:pt idx="12">
                  <c:v>2.1148222183227499</c:v>
                </c:pt>
                <c:pt idx="13">
                  <c:v>2.1154070892333898</c:v>
                </c:pt>
                <c:pt idx="14">
                  <c:v>2.0680879631042401</c:v>
                </c:pt>
                <c:pt idx="15">
                  <c:v>2.0432760444641098</c:v>
                </c:pt>
                <c:pt idx="16">
                  <c:v>1.9661298248290999</c:v>
                </c:pt>
                <c:pt idx="17">
                  <c:v>1.9525849815368601</c:v>
                </c:pt>
                <c:pt idx="18">
                  <c:v>1.8856199525833099</c:v>
                </c:pt>
                <c:pt idx="19">
                  <c:v>1.8828216499328601</c:v>
                </c:pt>
                <c:pt idx="20">
                  <c:v>1.86675007286071</c:v>
                </c:pt>
                <c:pt idx="21">
                  <c:v>1.84693691482543</c:v>
                </c:pt>
                <c:pt idx="22">
                  <c:v>1.8041187142372099</c:v>
                </c:pt>
                <c:pt idx="23">
                  <c:v>1.74369391670227</c:v>
                </c:pt>
                <c:pt idx="24">
                  <c:v>1.76439326095581</c:v>
                </c:pt>
                <c:pt idx="25">
                  <c:v>1.7168003669738701</c:v>
                </c:pt>
                <c:pt idx="26">
                  <c:v>1.69365540542602</c:v>
                </c:pt>
                <c:pt idx="27">
                  <c:v>1.6767676454544</c:v>
                </c:pt>
                <c:pt idx="28">
                  <c:v>1.71140859661102</c:v>
                </c:pt>
                <c:pt idx="29">
                  <c:v>1.6399972122192299</c:v>
                </c:pt>
                <c:pt idx="30">
                  <c:v>1.64669357872009</c:v>
                </c:pt>
                <c:pt idx="31">
                  <c:v>1.6288566625595</c:v>
                </c:pt>
                <c:pt idx="32">
                  <c:v>1.5482398021697901</c:v>
                </c:pt>
                <c:pt idx="33">
                  <c:v>1.5615102165222099</c:v>
                </c:pt>
                <c:pt idx="34">
                  <c:v>1.5243933521270701</c:v>
                </c:pt>
                <c:pt idx="35">
                  <c:v>1.55467402153015</c:v>
                </c:pt>
                <c:pt idx="36">
                  <c:v>1.5069470788955599</c:v>
                </c:pt>
                <c:pt idx="37">
                  <c:v>1.5117240777969301</c:v>
                </c:pt>
                <c:pt idx="38">
                  <c:v>1.5180968736648499</c:v>
                </c:pt>
                <c:pt idx="39">
                  <c:v>1.48802218093872</c:v>
                </c:pt>
                <c:pt idx="40">
                  <c:v>1.5093543422698901</c:v>
                </c:pt>
                <c:pt idx="41">
                  <c:v>1.5107826404571501</c:v>
                </c:pt>
                <c:pt idx="42">
                  <c:v>1.46700402011871</c:v>
                </c:pt>
                <c:pt idx="43">
                  <c:v>1.43989784507751</c:v>
                </c:pt>
                <c:pt idx="44">
                  <c:v>1.4655431121826099</c:v>
                </c:pt>
                <c:pt idx="45">
                  <c:v>1.4499164766311601</c:v>
                </c:pt>
                <c:pt idx="46">
                  <c:v>1.4149253617286599</c:v>
                </c:pt>
                <c:pt idx="47">
                  <c:v>1.4464692634582501</c:v>
                </c:pt>
                <c:pt idx="48">
                  <c:v>1.4766666864395099</c:v>
                </c:pt>
                <c:pt idx="49">
                  <c:v>1.4209561491012499</c:v>
                </c:pt>
              </c:numCache>
            </c:numRef>
          </c:val>
          <c:smooth val="0"/>
          <c:extLst>
            <c:ext xmlns:c16="http://schemas.microsoft.com/office/drawing/2014/chart" uri="{C3380CC4-5D6E-409C-BE32-E72D297353CC}">
              <c16:uniqueId val="{00000003-F20B-4926-A9FF-6B60AD3E4A40}"/>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597962160"/>
        <c:axId val="512795384"/>
      </c:lineChart>
      <c:catAx>
        <c:axId val="59796216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512795384"/>
        <c:crosses val="autoZero"/>
        <c:auto val="1"/>
        <c:lblAlgn val="ctr"/>
        <c:lblOffset val="100"/>
        <c:tickLblSkip val="5"/>
        <c:tickMarkSkip val="5"/>
        <c:noMultiLvlLbl val="0"/>
      </c:catAx>
      <c:valAx>
        <c:axId val="512795384"/>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Cross Entropy Loss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597962160"/>
        <c:crosses val="autoZero"/>
        <c:crossBetween val="between"/>
        <c:majorUnit val="1"/>
      </c:valAx>
      <c:spPr>
        <a:gradFill>
          <a:gsLst>
            <a:gs pos="100000">
              <a:schemeClr val="lt1">
                <a:lumMod val="95000"/>
              </a:schemeClr>
            </a:gs>
            <a:gs pos="0">
              <a:schemeClr val="lt1"/>
            </a:gs>
          </a:gsLst>
          <a:lin ang="5400000" scaled="0"/>
        </a:grad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valacc!$B$1</c:f>
              <c:strCache>
                <c:ptCount val="1"/>
                <c:pt idx="0">
                  <c:v>Model 1</c:v>
                </c:pt>
              </c:strCache>
            </c:strRef>
          </c:tx>
          <c:spPr>
            <a:ln w="22225" cap="rnd" cmpd="sng" algn="ctr">
              <a:solidFill>
                <a:schemeClr val="accent1"/>
              </a:solidFill>
              <a:round/>
            </a:ln>
            <a:effectLst/>
          </c:spPr>
          <c:marker>
            <c:symbol val="none"/>
          </c:marker>
          <c:val>
            <c:numRef>
              <c:f>valacc!$B$2:$B$51</c:f>
              <c:numCache>
                <c:formatCode>General</c:formatCode>
                <c:ptCount val="50"/>
                <c:pt idx="0">
                  <c:v>0.15579999999999999</c:v>
                </c:pt>
                <c:pt idx="1">
                  <c:v>0.25180000000000002</c:v>
                </c:pt>
                <c:pt idx="2">
                  <c:v>0.32900000000000001</c:v>
                </c:pt>
                <c:pt idx="3">
                  <c:v>0.36099999999999999</c:v>
                </c:pt>
                <c:pt idx="4">
                  <c:v>0.40460000000000002</c:v>
                </c:pt>
                <c:pt idx="5">
                  <c:v>0.39639999999999997</c:v>
                </c:pt>
                <c:pt idx="6">
                  <c:v>0.42780000000000001</c:v>
                </c:pt>
                <c:pt idx="7">
                  <c:v>0.44600000000000001</c:v>
                </c:pt>
                <c:pt idx="8">
                  <c:v>0.48580000000000001</c:v>
                </c:pt>
                <c:pt idx="9">
                  <c:v>0.48320000000000002</c:v>
                </c:pt>
                <c:pt idx="10">
                  <c:v>0.49180000000000001</c:v>
                </c:pt>
                <c:pt idx="11">
                  <c:v>0.50760000000000005</c:v>
                </c:pt>
                <c:pt idx="12">
                  <c:v>0.50460000000000005</c:v>
                </c:pt>
                <c:pt idx="13">
                  <c:v>0.52500000000000002</c:v>
                </c:pt>
                <c:pt idx="14">
                  <c:v>0.5272</c:v>
                </c:pt>
                <c:pt idx="15">
                  <c:v>0.53680000000000005</c:v>
                </c:pt>
                <c:pt idx="16">
                  <c:v>0.52639999999999998</c:v>
                </c:pt>
                <c:pt idx="17">
                  <c:v>0.55320000000000003</c:v>
                </c:pt>
                <c:pt idx="18">
                  <c:v>0.55820000000000003</c:v>
                </c:pt>
                <c:pt idx="19">
                  <c:v>0.56020000000000003</c:v>
                </c:pt>
                <c:pt idx="20">
                  <c:v>0.56220000000000003</c:v>
                </c:pt>
                <c:pt idx="21">
                  <c:v>0.57220000000000004</c:v>
                </c:pt>
                <c:pt idx="22">
                  <c:v>0.56520000000000004</c:v>
                </c:pt>
                <c:pt idx="23">
                  <c:v>0.56399999999999995</c:v>
                </c:pt>
                <c:pt idx="24">
                  <c:v>0.56679999999999997</c:v>
                </c:pt>
                <c:pt idx="25">
                  <c:v>0.5796</c:v>
                </c:pt>
                <c:pt idx="26">
                  <c:v>0.56979999999999997</c:v>
                </c:pt>
                <c:pt idx="27">
                  <c:v>0.59219999999999995</c:v>
                </c:pt>
                <c:pt idx="28">
                  <c:v>0.57499999999999996</c:v>
                </c:pt>
                <c:pt idx="29">
                  <c:v>0.59540000000000004</c:v>
                </c:pt>
                <c:pt idx="30">
                  <c:v>0.58899999999999997</c:v>
                </c:pt>
                <c:pt idx="31">
                  <c:v>0.60460000000000003</c:v>
                </c:pt>
                <c:pt idx="32">
                  <c:v>0.60199999999999998</c:v>
                </c:pt>
                <c:pt idx="33">
                  <c:v>0.58979999999999999</c:v>
                </c:pt>
                <c:pt idx="34">
                  <c:v>0.59060000000000001</c:v>
                </c:pt>
                <c:pt idx="35">
                  <c:v>0.59279999999999999</c:v>
                </c:pt>
                <c:pt idx="36">
                  <c:v>0.60140000000000005</c:v>
                </c:pt>
                <c:pt idx="37">
                  <c:v>0.59619999999999995</c:v>
                </c:pt>
                <c:pt idx="38">
                  <c:v>0.60699999999999998</c:v>
                </c:pt>
                <c:pt idx="39">
                  <c:v>0.52480000000000004</c:v>
                </c:pt>
                <c:pt idx="40">
                  <c:v>0.60960000000000003</c:v>
                </c:pt>
                <c:pt idx="41">
                  <c:v>0.6038</c:v>
                </c:pt>
                <c:pt idx="42">
                  <c:v>0.61140000000000005</c:v>
                </c:pt>
                <c:pt idx="43">
                  <c:v>0.61780000000000002</c:v>
                </c:pt>
                <c:pt idx="44">
                  <c:v>0.60799999999999998</c:v>
                </c:pt>
                <c:pt idx="45">
                  <c:v>0.61019999999999996</c:v>
                </c:pt>
                <c:pt idx="46">
                  <c:v>0.61719999999999997</c:v>
                </c:pt>
                <c:pt idx="47">
                  <c:v>0.61899999999999999</c:v>
                </c:pt>
                <c:pt idx="48">
                  <c:v>0.61060000000000003</c:v>
                </c:pt>
                <c:pt idx="49">
                  <c:v>0.61599999999999999</c:v>
                </c:pt>
              </c:numCache>
            </c:numRef>
          </c:val>
          <c:smooth val="0"/>
          <c:extLst>
            <c:ext xmlns:c16="http://schemas.microsoft.com/office/drawing/2014/chart" uri="{C3380CC4-5D6E-409C-BE32-E72D297353CC}">
              <c16:uniqueId val="{00000000-E012-4234-BBC2-8924D8A0F24D}"/>
            </c:ext>
          </c:extLst>
        </c:ser>
        <c:ser>
          <c:idx val="1"/>
          <c:order val="1"/>
          <c:tx>
            <c:strRef>
              <c:f>valacc!$C$1</c:f>
              <c:strCache>
                <c:ptCount val="1"/>
                <c:pt idx="0">
                  <c:v>Model 2</c:v>
                </c:pt>
              </c:strCache>
            </c:strRef>
          </c:tx>
          <c:spPr>
            <a:ln w="22225" cap="rnd" cmpd="sng" algn="ctr">
              <a:solidFill>
                <a:schemeClr val="accent2"/>
              </a:solidFill>
              <a:round/>
            </a:ln>
            <a:effectLst/>
          </c:spPr>
          <c:marker>
            <c:symbol val="none"/>
          </c:marker>
          <c:val>
            <c:numRef>
              <c:f>valacc!$C$2:$C$51</c:f>
              <c:numCache>
                <c:formatCode>General</c:formatCode>
                <c:ptCount val="50"/>
                <c:pt idx="0">
                  <c:v>0.30020000000000002</c:v>
                </c:pt>
                <c:pt idx="1">
                  <c:v>0.39939999999999998</c:v>
                </c:pt>
                <c:pt idx="2">
                  <c:v>0.42759999999999998</c:v>
                </c:pt>
                <c:pt idx="3">
                  <c:v>0.44900000000000001</c:v>
                </c:pt>
                <c:pt idx="4">
                  <c:v>0.48620000000000002</c:v>
                </c:pt>
                <c:pt idx="5">
                  <c:v>0.50980000000000003</c:v>
                </c:pt>
                <c:pt idx="6">
                  <c:v>0.51959999999999995</c:v>
                </c:pt>
                <c:pt idx="7">
                  <c:v>0.54679999999999995</c:v>
                </c:pt>
                <c:pt idx="8">
                  <c:v>0.55159999999999998</c:v>
                </c:pt>
                <c:pt idx="9">
                  <c:v>0.56340000000000001</c:v>
                </c:pt>
                <c:pt idx="10">
                  <c:v>0.56020000000000003</c:v>
                </c:pt>
                <c:pt idx="11">
                  <c:v>0.59299999999999997</c:v>
                </c:pt>
                <c:pt idx="12">
                  <c:v>0.60040000000000004</c:v>
                </c:pt>
                <c:pt idx="13">
                  <c:v>0.60099999999999998</c:v>
                </c:pt>
                <c:pt idx="14">
                  <c:v>0.60699999999999998</c:v>
                </c:pt>
                <c:pt idx="15">
                  <c:v>0.58420000000000005</c:v>
                </c:pt>
                <c:pt idx="16">
                  <c:v>0.62239999999999995</c:v>
                </c:pt>
                <c:pt idx="17">
                  <c:v>0.60819999999999996</c:v>
                </c:pt>
                <c:pt idx="18">
                  <c:v>0.62839999999999996</c:v>
                </c:pt>
                <c:pt idx="19">
                  <c:v>0.63019999999999998</c:v>
                </c:pt>
                <c:pt idx="20">
                  <c:v>0.63560000000000005</c:v>
                </c:pt>
                <c:pt idx="21">
                  <c:v>0.62260000000000004</c:v>
                </c:pt>
                <c:pt idx="22">
                  <c:v>0.65280000000000005</c:v>
                </c:pt>
                <c:pt idx="23">
                  <c:v>0.62780000000000002</c:v>
                </c:pt>
                <c:pt idx="24">
                  <c:v>0.65920000000000001</c:v>
                </c:pt>
                <c:pt idx="25">
                  <c:v>0.65539999999999998</c:v>
                </c:pt>
                <c:pt idx="26">
                  <c:v>0.63080000000000003</c:v>
                </c:pt>
                <c:pt idx="27">
                  <c:v>0.65720000000000001</c:v>
                </c:pt>
                <c:pt idx="28">
                  <c:v>0.66080000000000005</c:v>
                </c:pt>
                <c:pt idx="29">
                  <c:v>0.6552</c:v>
                </c:pt>
                <c:pt idx="30">
                  <c:v>0.65280000000000005</c:v>
                </c:pt>
                <c:pt idx="31">
                  <c:v>0.65359999999999996</c:v>
                </c:pt>
                <c:pt idx="32">
                  <c:v>0.65200000000000002</c:v>
                </c:pt>
                <c:pt idx="33">
                  <c:v>0.66400000000000003</c:v>
                </c:pt>
                <c:pt idx="34">
                  <c:v>0.65580000000000005</c:v>
                </c:pt>
                <c:pt idx="35">
                  <c:v>0.67</c:v>
                </c:pt>
                <c:pt idx="36">
                  <c:v>0.67</c:v>
                </c:pt>
                <c:pt idx="37">
                  <c:v>0.65280000000000005</c:v>
                </c:pt>
                <c:pt idx="38">
                  <c:v>0.66739999999999999</c:v>
                </c:pt>
                <c:pt idx="39">
                  <c:v>0.68020000000000003</c:v>
                </c:pt>
                <c:pt idx="40">
                  <c:v>0.67179999999999995</c:v>
                </c:pt>
                <c:pt idx="41">
                  <c:v>0.67479999999999996</c:v>
                </c:pt>
                <c:pt idx="42">
                  <c:v>0.67079999999999995</c:v>
                </c:pt>
                <c:pt idx="43">
                  <c:v>0.66579999999999995</c:v>
                </c:pt>
                <c:pt idx="44">
                  <c:v>0.68540000000000001</c:v>
                </c:pt>
                <c:pt idx="45">
                  <c:v>0.6754</c:v>
                </c:pt>
                <c:pt idx="46">
                  <c:v>0.68340000000000001</c:v>
                </c:pt>
                <c:pt idx="47">
                  <c:v>0.68320000000000003</c:v>
                </c:pt>
                <c:pt idx="48">
                  <c:v>0.69259999999999999</c:v>
                </c:pt>
                <c:pt idx="49">
                  <c:v>0.67759999999999998</c:v>
                </c:pt>
              </c:numCache>
            </c:numRef>
          </c:val>
          <c:smooth val="0"/>
          <c:extLst>
            <c:ext xmlns:c16="http://schemas.microsoft.com/office/drawing/2014/chart" uri="{C3380CC4-5D6E-409C-BE32-E72D297353CC}">
              <c16:uniqueId val="{00000001-E012-4234-BBC2-8924D8A0F24D}"/>
            </c:ext>
          </c:extLst>
        </c:ser>
        <c:ser>
          <c:idx val="2"/>
          <c:order val="2"/>
          <c:tx>
            <c:strRef>
              <c:f>valacc!$D$1</c:f>
              <c:strCache>
                <c:ptCount val="1"/>
                <c:pt idx="0">
                  <c:v>Model 3</c:v>
                </c:pt>
              </c:strCache>
            </c:strRef>
          </c:tx>
          <c:spPr>
            <a:ln w="22225" cap="rnd" cmpd="sng" algn="ctr">
              <a:solidFill>
                <a:schemeClr val="accent3"/>
              </a:solidFill>
              <a:round/>
            </a:ln>
            <a:effectLst/>
          </c:spPr>
          <c:marker>
            <c:symbol val="none"/>
          </c:marker>
          <c:val>
            <c:numRef>
              <c:f>valacc!$D$2:$D$51</c:f>
              <c:numCache>
                <c:formatCode>General</c:formatCode>
                <c:ptCount val="50"/>
                <c:pt idx="0">
                  <c:v>0.27860000000000001</c:v>
                </c:pt>
                <c:pt idx="1">
                  <c:v>0.38319999999999999</c:v>
                </c:pt>
                <c:pt idx="2">
                  <c:v>0.41360000000000002</c:v>
                </c:pt>
                <c:pt idx="3">
                  <c:v>0.47960000000000003</c:v>
                </c:pt>
                <c:pt idx="4">
                  <c:v>0.49280000000000002</c:v>
                </c:pt>
                <c:pt idx="5">
                  <c:v>0.51719999999999999</c:v>
                </c:pt>
                <c:pt idx="6">
                  <c:v>0.54559999999999997</c:v>
                </c:pt>
                <c:pt idx="7">
                  <c:v>0.54920000000000002</c:v>
                </c:pt>
                <c:pt idx="8">
                  <c:v>0.58020000000000005</c:v>
                </c:pt>
                <c:pt idx="9">
                  <c:v>0.57779999999999998</c:v>
                </c:pt>
                <c:pt idx="10">
                  <c:v>0.59379999999999999</c:v>
                </c:pt>
                <c:pt idx="11">
                  <c:v>0.60619999999999996</c:v>
                </c:pt>
                <c:pt idx="12">
                  <c:v>0.60640000000000005</c:v>
                </c:pt>
                <c:pt idx="13">
                  <c:v>0.61680000000000001</c:v>
                </c:pt>
                <c:pt idx="14">
                  <c:v>0.629</c:v>
                </c:pt>
                <c:pt idx="15">
                  <c:v>0.64239999999999997</c:v>
                </c:pt>
                <c:pt idx="16">
                  <c:v>0.63660000000000005</c:v>
                </c:pt>
                <c:pt idx="17">
                  <c:v>0.63560000000000005</c:v>
                </c:pt>
                <c:pt idx="18">
                  <c:v>0.66020000000000001</c:v>
                </c:pt>
                <c:pt idx="19">
                  <c:v>0.64380000000000004</c:v>
                </c:pt>
                <c:pt idx="20">
                  <c:v>0.66700000000000004</c:v>
                </c:pt>
                <c:pt idx="21">
                  <c:v>0.66479999999999995</c:v>
                </c:pt>
                <c:pt idx="22">
                  <c:v>0.66839999999999999</c:v>
                </c:pt>
                <c:pt idx="23">
                  <c:v>0.66080000000000005</c:v>
                </c:pt>
                <c:pt idx="24">
                  <c:v>0.67700000000000005</c:v>
                </c:pt>
                <c:pt idx="25">
                  <c:v>0.67559999999999998</c:v>
                </c:pt>
                <c:pt idx="26">
                  <c:v>0.68700000000000006</c:v>
                </c:pt>
                <c:pt idx="27">
                  <c:v>0.68100000000000005</c:v>
                </c:pt>
                <c:pt idx="28">
                  <c:v>0.69320000000000004</c:v>
                </c:pt>
                <c:pt idx="29">
                  <c:v>0.67820000000000003</c:v>
                </c:pt>
                <c:pt idx="30">
                  <c:v>0.68479999999999996</c:v>
                </c:pt>
                <c:pt idx="31">
                  <c:v>0.68820000000000003</c:v>
                </c:pt>
                <c:pt idx="32">
                  <c:v>0.69479999999999997</c:v>
                </c:pt>
                <c:pt idx="33">
                  <c:v>0.68479999999999996</c:v>
                </c:pt>
                <c:pt idx="34">
                  <c:v>0.68620000000000003</c:v>
                </c:pt>
                <c:pt idx="35">
                  <c:v>0.69320000000000004</c:v>
                </c:pt>
                <c:pt idx="36">
                  <c:v>0.69299999999999995</c:v>
                </c:pt>
                <c:pt idx="37">
                  <c:v>0.69220000000000004</c:v>
                </c:pt>
                <c:pt idx="38">
                  <c:v>0.69120000000000004</c:v>
                </c:pt>
                <c:pt idx="39">
                  <c:v>0.6986</c:v>
                </c:pt>
                <c:pt idx="40">
                  <c:v>0.69540000000000002</c:v>
                </c:pt>
                <c:pt idx="41">
                  <c:v>0.69440000000000002</c:v>
                </c:pt>
                <c:pt idx="42">
                  <c:v>0.69679999999999997</c:v>
                </c:pt>
                <c:pt idx="43">
                  <c:v>0.71160000000000001</c:v>
                </c:pt>
                <c:pt idx="44">
                  <c:v>0.69359999999999999</c:v>
                </c:pt>
                <c:pt idx="45">
                  <c:v>0.69320000000000004</c:v>
                </c:pt>
                <c:pt idx="46">
                  <c:v>0.68500000000000005</c:v>
                </c:pt>
                <c:pt idx="47">
                  <c:v>0.70379999999999998</c:v>
                </c:pt>
                <c:pt idx="48">
                  <c:v>0.70799999999999996</c:v>
                </c:pt>
                <c:pt idx="49">
                  <c:v>0.69940000000000002</c:v>
                </c:pt>
              </c:numCache>
            </c:numRef>
          </c:val>
          <c:smooth val="0"/>
          <c:extLst>
            <c:ext xmlns:c16="http://schemas.microsoft.com/office/drawing/2014/chart" uri="{C3380CC4-5D6E-409C-BE32-E72D297353CC}">
              <c16:uniqueId val="{00000002-E012-4234-BBC2-8924D8A0F24D}"/>
            </c:ext>
          </c:extLst>
        </c:ser>
        <c:ser>
          <c:idx val="3"/>
          <c:order val="3"/>
          <c:tx>
            <c:strRef>
              <c:f>valacc!$E$1</c:f>
              <c:strCache>
                <c:ptCount val="1"/>
                <c:pt idx="0">
                  <c:v>Model 4</c:v>
                </c:pt>
              </c:strCache>
            </c:strRef>
          </c:tx>
          <c:spPr>
            <a:ln w="22225" cap="rnd" cmpd="sng" algn="ctr">
              <a:solidFill>
                <a:schemeClr val="accent4"/>
              </a:solidFill>
              <a:round/>
            </a:ln>
            <a:effectLst/>
          </c:spPr>
          <c:marker>
            <c:symbol val="none"/>
          </c:marker>
          <c:val>
            <c:numRef>
              <c:f>valacc!$E$2:$E$51</c:f>
              <c:numCache>
                <c:formatCode>General</c:formatCode>
                <c:ptCount val="50"/>
                <c:pt idx="0">
                  <c:v>0.2828</c:v>
                </c:pt>
                <c:pt idx="1">
                  <c:v>0.36</c:v>
                </c:pt>
                <c:pt idx="2">
                  <c:v>0.44040000000000001</c:v>
                </c:pt>
                <c:pt idx="3">
                  <c:v>0.47760000000000002</c:v>
                </c:pt>
                <c:pt idx="4">
                  <c:v>0.53139999999999998</c:v>
                </c:pt>
                <c:pt idx="5">
                  <c:v>0.55600000000000005</c:v>
                </c:pt>
                <c:pt idx="6">
                  <c:v>0.54800000000000004</c:v>
                </c:pt>
                <c:pt idx="7">
                  <c:v>0.59340000000000004</c:v>
                </c:pt>
                <c:pt idx="8">
                  <c:v>0.6018</c:v>
                </c:pt>
                <c:pt idx="9">
                  <c:v>0.61660000000000004</c:v>
                </c:pt>
                <c:pt idx="10">
                  <c:v>0.62480000000000002</c:v>
                </c:pt>
                <c:pt idx="11">
                  <c:v>0.61819999999999997</c:v>
                </c:pt>
                <c:pt idx="12">
                  <c:v>0.63780000000000003</c:v>
                </c:pt>
                <c:pt idx="13">
                  <c:v>0.64739999999999998</c:v>
                </c:pt>
                <c:pt idx="14">
                  <c:v>0.6502</c:v>
                </c:pt>
                <c:pt idx="15">
                  <c:v>0.66700000000000004</c:v>
                </c:pt>
                <c:pt idx="16">
                  <c:v>0.66320000000000001</c:v>
                </c:pt>
                <c:pt idx="17">
                  <c:v>0.67779999999999996</c:v>
                </c:pt>
                <c:pt idx="18">
                  <c:v>0.67179999999999995</c:v>
                </c:pt>
                <c:pt idx="19">
                  <c:v>0.67279999999999995</c:v>
                </c:pt>
                <c:pt idx="20">
                  <c:v>0.68579999999999997</c:v>
                </c:pt>
                <c:pt idx="21">
                  <c:v>0.69059999999999999</c:v>
                </c:pt>
                <c:pt idx="22">
                  <c:v>0.67900000000000005</c:v>
                </c:pt>
                <c:pt idx="23">
                  <c:v>0.69120000000000004</c:v>
                </c:pt>
                <c:pt idx="24">
                  <c:v>0.6946</c:v>
                </c:pt>
                <c:pt idx="25">
                  <c:v>0.68600000000000005</c:v>
                </c:pt>
                <c:pt idx="26">
                  <c:v>0.69740000000000002</c:v>
                </c:pt>
                <c:pt idx="27">
                  <c:v>0.68679999999999997</c:v>
                </c:pt>
                <c:pt idx="28">
                  <c:v>0.69820000000000004</c:v>
                </c:pt>
                <c:pt idx="29">
                  <c:v>0.69399999999999995</c:v>
                </c:pt>
                <c:pt idx="30">
                  <c:v>0.69779999999999998</c:v>
                </c:pt>
                <c:pt idx="31">
                  <c:v>0.69479999999999997</c:v>
                </c:pt>
                <c:pt idx="32">
                  <c:v>0.70899999999999996</c:v>
                </c:pt>
                <c:pt idx="33">
                  <c:v>0.70820000000000005</c:v>
                </c:pt>
                <c:pt idx="34">
                  <c:v>0.69279999999999997</c:v>
                </c:pt>
                <c:pt idx="35">
                  <c:v>0.70899999999999996</c:v>
                </c:pt>
                <c:pt idx="36">
                  <c:v>0.70079999999999998</c:v>
                </c:pt>
                <c:pt idx="37">
                  <c:v>0.69420000000000004</c:v>
                </c:pt>
                <c:pt idx="38">
                  <c:v>0.7016</c:v>
                </c:pt>
                <c:pt idx="39">
                  <c:v>0.70020000000000004</c:v>
                </c:pt>
                <c:pt idx="40">
                  <c:v>0.70440000000000003</c:v>
                </c:pt>
                <c:pt idx="41">
                  <c:v>0.70179999999999998</c:v>
                </c:pt>
                <c:pt idx="42">
                  <c:v>0.70499999999999996</c:v>
                </c:pt>
                <c:pt idx="43">
                  <c:v>0.70640000000000003</c:v>
                </c:pt>
                <c:pt idx="44">
                  <c:v>0.70960000000000001</c:v>
                </c:pt>
                <c:pt idx="45">
                  <c:v>0.70240000000000002</c:v>
                </c:pt>
                <c:pt idx="46">
                  <c:v>0.71519999999999995</c:v>
                </c:pt>
                <c:pt idx="47">
                  <c:v>0.71140000000000003</c:v>
                </c:pt>
                <c:pt idx="48">
                  <c:v>0.70340000000000003</c:v>
                </c:pt>
                <c:pt idx="49">
                  <c:v>0.71020000000000005</c:v>
                </c:pt>
              </c:numCache>
            </c:numRef>
          </c:val>
          <c:smooth val="0"/>
          <c:extLst>
            <c:ext xmlns:c16="http://schemas.microsoft.com/office/drawing/2014/chart" uri="{C3380CC4-5D6E-409C-BE32-E72D297353CC}">
              <c16:uniqueId val="{00000003-E012-4234-BBC2-8924D8A0F24D}"/>
            </c:ext>
          </c:extLst>
        </c:ser>
        <c:ser>
          <c:idx val="4"/>
          <c:order val="4"/>
          <c:tx>
            <c:strRef>
              <c:f>valacc!$F$1</c:f>
              <c:strCache>
                <c:ptCount val="1"/>
                <c:pt idx="0">
                  <c:v>Model 5</c:v>
                </c:pt>
              </c:strCache>
            </c:strRef>
          </c:tx>
          <c:spPr>
            <a:ln w="28575" cap="rnd" cmpd="sng" algn="ctr">
              <a:solidFill>
                <a:schemeClr val="accent5"/>
              </a:solidFill>
              <a:round/>
            </a:ln>
            <a:effectLst/>
          </c:spPr>
          <c:marker>
            <c:symbol val="none"/>
          </c:marker>
          <c:val>
            <c:numRef>
              <c:f>valacc!$F$2:$F$51</c:f>
              <c:numCache>
                <c:formatCode>General</c:formatCode>
                <c:ptCount val="50"/>
                <c:pt idx="0">
                  <c:v>0.26300000000000001</c:v>
                </c:pt>
                <c:pt idx="1">
                  <c:v>0.3654</c:v>
                </c:pt>
                <c:pt idx="2">
                  <c:v>0.39219999999999999</c:v>
                </c:pt>
                <c:pt idx="3">
                  <c:v>0.49280000000000002</c:v>
                </c:pt>
                <c:pt idx="4">
                  <c:v>0.48799999999999999</c:v>
                </c:pt>
                <c:pt idx="5">
                  <c:v>0.5494</c:v>
                </c:pt>
                <c:pt idx="6">
                  <c:v>0.5554</c:v>
                </c:pt>
                <c:pt idx="7">
                  <c:v>0.57379999999999998</c:v>
                </c:pt>
                <c:pt idx="8">
                  <c:v>0.61119999999999997</c:v>
                </c:pt>
                <c:pt idx="9">
                  <c:v>0.61619999999999997</c:v>
                </c:pt>
                <c:pt idx="10">
                  <c:v>0.64100000000000001</c:v>
                </c:pt>
                <c:pt idx="11">
                  <c:v>0.64700000000000002</c:v>
                </c:pt>
                <c:pt idx="12">
                  <c:v>0.63139999999999996</c:v>
                </c:pt>
                <c:pt idx="13">
                  <c:v>0.65780000000000005</c:v>
                </c:pt>
                <c:pt idx="14">
                  <c:v>0.66639999999999999</c:v>
                </c:pt>
                <c:pt idx="15">
                  <c:v>0.65600000000000003</c:v>
                </c:pt>
                <c:pt idx="16">
                  <c:v>0.66800000000000004</c:v>
                </c:pt>
                <c:pt idx="17">
                  <c:v>0.66239999999999999</c:v>
                </c:pt>
                <c:pt idx="18">
                  <c:v>0.65980000000000005</c:v>
                </c:pt>
                <c:pt idx="19">
                  <c:v>0.68520000000000003</c:v>
                </c:pt>
                <c:pt idx="20">
                  <c:v>0.67859999999999998</c:v>
                </c:pt>
                <c:pt idx="21">
                  <c:v>0.68779999999999997</c:v>
                </c:pt>
                <c:pt idx="22">
                  <c:v>0.68779999999999997</c:v>
                </c:pt>
                <c:pt idx="23">
                  <c:v>0.68759999999999999</c:v>
                </c:pt>
                <c:pt idx="24">
                  <c:v>0.67900000000000005</c:v>
                </c:pt>
                <c:pt idx="25">
                  <c:v>0.69079999999999997</c:v>
                </c:pt>
                <c:pt idx="26">
                  <c:v>0.68779999999999997</c:v>
                </c:pt>
                <c:pt idx="27">
                  <c:v>0.70240000000000002</c:v>
                </c:pt>
                <c:pt idx="28">
                  <c:v>0.69199999999999995</c:v>
                </c:pt>
                <c:pt idx="29">
                  <c:v>0.68520000000000003</c:v>
                </c:pt>
                <c:pt idx="30">
                  <c:v>0.6946</c:v>
                </c:pt>
                <c:pt idx="31">
                  <c:v>0.69179999999999997</c:v>
                </c:pt>
                <c:pt idx="32">
                  <c:v>0.7</c:v>
                </c:pt>
                <c:pt idx="33">
                  <c:v>0.7056</c:v>
                </c:pt>
                <c:pt idx="34">
                  <c:v>0.70479999999999998</c:v>
                </c:pt>
                <c:pt idx="35">
                  <c:v>0.70379999999999998</c:v>
                </c:pt>
                <c:pt idx="36">
                  <c:v>0.70079999999999998</c:v>
                </c:pt>
                <c:pt idx="37">
                  <c:v>0.70799999999999996</c:v>
                </c:pt>
                <c:pt idx="38">
                  <c:v>0.70599999999999996</c:v>
                </c:pt>
                <c:pt idx="39">
                  <c:v>0.70760000000000001</c:v>
                </c:pt>
                <c:pt idx="40">
                  <c:v>0.71419999999999995</c:v>
                </c:pt>
                <c:pt idx="41">
                  <c:v>0.70440000000000003</c:v>
                </c:pt>
                <c:pt idx="42">
                  <c:v>0.70599999999999996</c:v>
                </c:pt>
                <c:pt idx="43">
                  <c:v>0.70140000000000002</c:v>
                </c:pt>
                <c:pt idx="44">
                  <c:v>0.7006</c:v>
                </c:pt>
                <c:pt idx="45">
                  <c:v>0.71260000000000001</c:v>
                </c:pt>
                <c:pt idx="46">
                  <c:v>0.72660000000000002</c:v>
                </c:pt>
                <c:pt idx="47">
                  <c:v>0.71499999999999997</c:v>
                </c:pt>
                <c:pt idx="48">
                  <c:v>0.70340000000000003</c:v>
                </c:pt>
                <c:pt idx="49">
                  <c:v>0.70640000000000003</c:v>
                </c:pt>
              </c:numCache>
            </c:numRef>
          </c:val>
          <c:smooth val="0"/>
          <c:extLst>
            <c:ext xmlns:c16="http://schemas.microsoft.com/office/drawing/2014/chart" uri="{C3380CC4-5D6E-409C-BE32-E72D297353CC}">
              <c16:uniqueId val="{00000004-E012-4234-BBC2-8924D8A0F24D}"/>
            </c:ext>
          </c:extLst>
        </c:ser>
        <c:dLbls>
          <c:showLegendKey val="0"/>
          <c:showVal val="0"/>
          <c:showCatName val="0"/>
          <c:showSerName val="0"/>
          <c:showPercent val="0"/>
          <c:showBubbleSize val="0"/>
        </c:dLbls>
        <c:dropLines>
          <c:spPr>
            <a:ln w="19050" cap="flat" cmpd="sng" algn="ctr">
              <a:solidFill>
                <a:schemeClr val="dk1">
                  <a:lumMod val="35000"/>
                  <a:lumOff val="65000"/>
                  <a:alpha val="33000"/>
                </a:schemeClr>
              </a:solidFill>
              <a:round/>
            </a:ln>
            <a:effectLst/>
          </c:spPr>
        </c:dropLines>
        <c:smooth val="0"/>
        <c:axId val="243328872"/>
        <c:axId val="243331168"/>
      </c:lineChart>
      <c:catAx>
        <c:axId val="24332887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43331168"/>
        <c:crosses val="autoZero"/>
        <c:auto val="1"/>
        <c:lblAlgn val="ctr"/>
        <c:lblOffset val="100"/>
        <c:tickLblSkip val="5"/>
        <c:noMultiLvlLbl val="0"/>
      </c:catAx>
      <c:valAx>
        <c:axId val="243331168"/>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Accuracy</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4332887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valloss!$B$1</c:f>
              <c:strCache>
                <c:ptCount val="1"/>
                <c:pt idx="0">
                  <c:v>Model 1</c:v>
                </c:pt>
              </c:strCache>
            </c:strRef>
          </c:tx>
          <c:spPr>
            <a:ln w="41275" cap="rnd" cmpd="sng" algn="ctr">
              <a:solidFill>
                <a:schemeClr val="accent1"/>
              </a:solidFill>
              <a:round/>
            </a:ln>
            <a:effectLst/>
          </c:spPr>
          <c:marker>
            <c:symbol val="none"/>
          </c:marker>
          <c:val>
            <c:numRef>
              <c:f>valloss!$B$2:$B$51</c:f>
              <c:numCache>
                <c:formatCode>General</c:formatCode>
                <c:ptCount val="50"/>
                <c:pt idx="0">
                  <c:v>3.6360000000000001</c:v>
                </c:pt>
                <c:pt idx="1">
                  <c:v>2.9447999999999999</c:v>
                </c:pt>
                <c:pt idx="2">
                  <c:v>2.5144000000000002</c:v>
                </c:pt>
                <c:pt idx="3">
                  <c:v>2.3127</c:v>
                </c:pt>
                <c:pt idx="4">
                  <c:v>2.1434000000000002</c:v>
                </c:pt>
                <c:pt idx="5">
                  <c:v>2.1311</c:v>
                </c:pt>
                <c:pt idx="6">
                  <c:v>2.0323000000000002</c:v>
                </c:pt>
                <c:pt idx="7">
                  <c:v>1.9269000000000001</c:v>
                </c:pt>
                <c:pt idx="8">
                  <c:v>1.8</c:v>
                </c:pt>
                <c:pt idx="9">
                  <c:v>1.8018000000000001</c:v>
                </c:pt>
                <c:pt idx="10">
                  <c:v>1.744</c:v>
                </c:pt>
                <c:pt idx="11">
                  <c:v>1.7250000000000001</c:v>
                </c:pt>
                <c:pt idx="12">
                  <c:v>1.6623000000000001</c:v>
                </c:pt>
                <c:pt idx="13">
                  <c:v>1.61</c:v>
                </c:pt>
                <c:pt idx="14">
                  <c:v>1.6167</c:v>
                </c:pt>
                <c:pt idx="15">
                  <c:v>1.5547</c:v>
                </c:pt>
                <c:pt idx="16">
                  <c:v>1.6574</c:v>
                </c:pt>
                <c:pt idx="17">
                  <c:v>1.52</c:v>
                </c:pt>
                <c:pt idx="18">
                  <c:v>1.5045999999999999</c:v>
                </c:pt>
                <c:pt idx="19">
                  <c:v>1.4915</c:v>
                </c:pt>
                <c:pt idx="20">
                  <c:v>1.4965999999999999</c:v>
                </c:pt>
                <c:pt idx="21">
                  <c:v>1.4682999999999999</c:v>
                </c:pt>
                <c:pt idx="22">
                  <c:v>1.4758</c:v>
                </c:pt>
                <c:pt idx="23">
                  <c:v>1.4853000000000001</c:v>
                </c:pt>
                <c:pt idx="24">
                  <c:v>1.4874000000000001</c:v>
                </c:pt>
                <c:pt idx="25">
                  <c:v>1.4177999999999999</c:v>
                </c:pt>
                <c:pt idx="26">
                  <c:v>1.4422999999999999</c:v>
                </c:pt>
                <c:pt idx="27">
                  <c:v>1.3831</c:v>
                </c:pt>
                <c:pt idx="28">
                  <c:v>1.4294</c:v>
                </c:pt>
                <c:pt idx="29">
                  <c:v>1.3803000000000001</c:v>
                </c:pt>
                <c:pt idx="30">
                  <c:v>1.4496</c:v>
                </c:pt>
                <c:pt idx="31">
                  <c:v>1.3381000000000001</c:v>
                </c:pt>
                <c:pt idx="32">
                  <c:v>1.3546</c:v>
                </c:pt>
                <c:pt idx="33">
                  <c:v>1.3831</c:v>
                </c:pt>
                <c:pt idx="34">
                  <c:v>1.38</c:v>
                </c:pt>
                <c:pt idx="35">
                  <c:v>1.343</c:v>
                </c:pt>
                <c:pt idx="36">
                  <c:v>1.36</c:v>
                </c:pt>
                <c:pt idx="37">
                  <c:v>1.3641000000000001</c:v>
                </c:pt>
                <c:pt idx="38">
                  <c:v>1.3055000000000001</c:v>
                </c:pt>
                <c:pt idx="39">
                  <c:v>1.6356999999999999</c:v>
                </c:pt>
                <c:pt idx="40">
                  <c:v>1.3181</c:v>
                </c:pt>
                <c:pt idx="41">
                  <c:v>1.3238000000000001</c:v>
                </c:pt>
                <c:pt idx="42">
                  <c:v>1.3140000000000001</c:v>
                </c:pt>
                <c:pt idx="43">
                  <c:v>1.3119000000000001</c:v>
                </c:pt>
                <c:pt idx="44">
                  <c:v>1.3138000000000001</c:v>
                </c:pt>
                <c:pt idx="45">
                  <c:v>1.3371999999999999</c:v>
                </c:pt>
                <c:pt idx="46">
                  <c:v>1.3371999999999999</c:v>
                </c:pt>
                <c:pt idx="47">
                  <c:v>1.3121</c:v>
                </c:pt>
                <c:pt idx="48">
                  <c:v>1.3109999999999999</c:v>
                </c:pt>
                <c:pt idx="49">
                  <c:v>1.3010999999999999</c:v>
                </c:pt>
              </c:numCache>
            </c:numRef>
          </c:val>
          <c:smooth val="0"/>
          <c:extLst>
            <c:ext xmlns:c16="http://schemas.microsoft.com/office/drawing/2014/chart" uri="{C3380CC4-5D6E-409C-BE32-E72D297353CC}">
              <c16:uniqueId val="{00000000-6221-4E9C-A10E-C5CC4A928C4E}"/>
            </c:ext>
          </c:extLst>
        </c:ser>
        <c:ser>
          <c:idx val="1"/>
          <c:order val="1"/>
          <c:tx>
            <c:strRef>
              <c:f>valloss!$C$1</c:f>
              <c:strCache>
                <c:ptCount val="1"/>
                <c:pt idx="0">
                  <c:v>Model 2</c:v>
                </c:pt>
              </c:strCache>
            </c:strRef>
          </c:tx>
          <c:spPr>
            <a:ln w="41275" cap="rnd" cmpd="sng" algn="ctr">
              <a:solidFill>
                <a:schemeClr val="accent2"/>
              </a:solidFill>
              <a:round/>
            </a:ln>
            <a:effectLst/>
          </c:spPr>
          <c:marker>
            <c:symbol val="none"/>
          </c:marker>
          <c:val>
            <c:numRef>
              <c:f>valloss!$C$2:$C$51</c:f>
              <c:numCache>
                <c:formatCode>General</c:formatCode>
                <c:ptCount val="50"/>
                <c:pt idx="0">
                  <c:v>2.71</c:v>
                </c:pt>
                <c:pt idx="1">
                  <c:v>2.23</c:v>
                </c:pt>
                <c:pt idx="2">
                  <c:v>2.0499999999999998</c:v>
                </c:pt>
                <c:pt idx="3">
                  <c:v>1.9550000000000001</c:v>
                </c:pt>
                <c:pt idx="4">
                  <c:v>1.7846</c:v>
                </c:pt>
                <c:pt idx="5">
                  <c:v>1.6597</c:v>
                </c:pt>
                <c:pt idx="6">
                  <c:v>1.6414</c:v>
                </c:pt>
                <c:pt idx="7">
                  <c:v>1.5345</c:v>
                </c:pt>
                <c:pt idx="8">
                  <c:v>1.5222</c:v>
                </c:pt>
                <c:pt idx="9">
                  <c:v>1.4617</c:v>
                </c:pt>
                <c:pt idx="10">
                  <c:v>1.4823999999999999</c:v>
                </c:pt>
                <c:pt idx="11">
                  <c:v>1.3509</c:v>
                </c:pt>
                <c:pt idx="12">
                  <c:v>1.3451</c:v>
                </c:pt>
                <c:pt idx="13">
                  <c:v>1.3298000000000001</c:v>
                </c:pt>
                <c:pt idx="14">
                  <c:v>1.3142</c:v>
                </c:pt>
                <c:pt idx="15">
                  <c:v>1.3559000000000001</c:v>
                </c:pt>
                <c:pt idx="16">
                  <c:v>1.2533000000000001</c:v>
                </c:pt>
                <c:pt idx="17">
                  <c:v>1.3191999999999999</c:v>
                </c:pt>
                <c:pt idx="18">
                  <c:v>1.1160000000000001</c:v>
                </c:pt>
                <c:pt idx="19">
                  <c:v>1.12324</c:v>
                </c:pt>
                <c:pt idx="20">
                  <c:v>1.2263999999999999</c:v>
                </c:pt>
                <c:pt idx="21">
                  <c:v>1.2544</c:v>
                </c:pt>
                <c:pt idx="22">
                  <c:v>1.1526000000000001</c:v>
                </c:pt>
                <c:pt idx="23">
                  <c:v>1.2583</c:v>
                </c:pt>
                <c:pt idx="24">
                  <c:v>1.1477999999999999</c:v>
                </c:pt>
                <c:pt idx="25">
                  <c:v>1.1498999999999999</c:v>
                </c:pt>
                <c:pt idx="26">
                  <c:v>1.2</c:v>
                </c:pt>
                <c:pt idx="27">
                  <c:v>1.1516999999999999</c:v>
                </c:pt>
                <c:pt idx="28">
                  <c:v>1.1318999999999999</c:v>
                </c:pt>
                <c:pt idx="29">
                  <c:v>1.1295999999999999</c:v>
                </c:pt>
                <c:pt idx="30">
                  <c:v>1.1392</c:v>
                </c:pt>
                <c:pt idx="31">
                  <c:v>1.1758</c:v>
                </c:pt>
                <c:pt idx="32">
                  <c:v>1.1487000000000001</c:v>
                </c:pt>
                <c:pt idx="33">
                  <c:v>1.1309</c:v>
                </c:pt>
                <c:pt idx="34">
                  <c:v>1.1479999999999999</c:v>
                </c:pt>
                <c:pt idx="35">
                  <c:v>1.109</c:v>
                </c:pt>
                <c:pt idx="36">
                  <c:v>1.1326000000000001</c:v>
                </c:pt>
                <c:pt idx="37">
                  <c:v>1.1544000000000001</c:v>
                </c:pt>
                <c:pt idx="38">
                  <c:v>1.1133999999999999</c:v>
                </c:pt>
                <c:pt idx="39">
                  <c:v>1.08</c:v>
                </c:pt>
                <c:pt idx="40">
                  <c:v>1.1020000000000001</c:v>
                </c:pt>
                <c:pt idx="41">
                  <c:v>1.0900000000000001</c:v>
                </c:pt>
                <c:pt idx="42">
                  <c:v>1.1152</c:v>
                </c:pt>
                <c:pt idx="43">
                  <c:v>1.1132</c:v>
                </c:pt>
                <c:pt idx="44">
                  <c:v>1.0940000000000001</c:v>
                </c:pt>
                <c:pt idx="45">
                  <c:v>1.0946</c:v>
                </c:pt>
                <c:pt idx="46">
                  <c:v>1.0861000000000001</c:v>
                </c:pt>
                <c:pt idx="47">
                  <c:v>1.0825</c:v>
                </c:pt>
                <c:pt idx="48">
                  <c:v>1.0640000000000001</c:v>
                </c:pt>
                <c:pt idx="49">
                  <c:v>1.0992</c:v>
                </c:pt>
              </c:numCache>
            </c:numRef>
          </c:val>
          <c:smooth val="0"/>
          <c:extLst>
            <c:ext xmlns:c16="http://schemas.microsoft.com/office/drawing/2014/chart" uri="{C3380CC4-5D6E-409C-BE32-E72D297353CC}">
              <c16:uniqueId val="{00000001-6221-4E9C-A10E-C5CC4A928C4E}"/>
            </c:ext>
          </c:extLst>
        </c:ser>
        <c:ser>
          <c:idx val="2"/>
          <c:order val="2"/>
          <c:tx>
            <c:strRef>
              <c:f>valloss!$D$1</c:f>
              <c:strCache>
                <c:ptCount val="1"/>
                <c:pt idx="0">
                  <c:v>Model 3</c:v>
                </c:pt>
              </c:strCache>
            </c:strRef>
          </c:tx>
          <c:spPr>
            <a:ln w="31750" cap="rnd" cmpd="sng" algn="ctr">
              <a:solidFill>
                <a:schemeClr val="accent3"/>
              </a:solidFill>
              <a:round/>
            </a:ln>
            <a:effectLst/>
          </c:spPr>
          <c:marker>
            <c:symbol val="none"/>
          </c:marker>
          <c:val>
            <c:numRef>
              <c:f>valloss!$D$2:$D$51</c:f>
              <c:numCache>
                <c:formatCode>General</c:formatCode>
                <c:ptCount val="50"/>
                <c:pt idx="0">
                  <c:v>2.7469999999999999</c:v>
                </c:pt>
                <c:pt idx="1">
                  <c:v>2.2589999999999999</c:v>
                </c:pt>
                <c:pt idx="2">
                  <c:v>2.109</c:v>
                </c:pt>
                <c:pt idx="3">
                  <c:v>1.8318000000000001</c:v>
                </c:pt>
                <c:pt idx="4">
                  <c:v>1.7566999999999999</c:v>
                </c:pt>
                <c:pt idx="5">
                  <c:v>1.6529</c:v>
                </c:pt>
                <c:pt idx="6">
                  <c:v>1.5417000000000001</c:v>
                </c:pt>
                <c:pt idx="7">
                  <c:v>1.488</c:v>
                </c:pt>
                <c:pt idx="8">
                  <c:v>1.349</c:v>
                </c:pt>
                <c:pt idx="9">
                  <c:v>1.292</c:v>
                </c:pt>
                <c:pt idx="10">
                  <c:v>1.2870999999999999</c:v>
                </c:pt>
                <c:pt idx="11">
                  <c:v>1.2396</c:v>
                </c:pt>
                <c:pt idx="12">
                  <c:v>1.208</c:v>
                </c:pt>
                <c:pt idx="13">
                  <c:v>1.1815</c:v>
                </c:pt>
                <c:pt idx="14">
                  <c:v>1.173</c:v>
                </c:pt>
                <c:pt idx="15">
                  <c:v>1.18</c:v>
                </c:pt>
                <c:pt idx="16">
                  <c:v>1.125</c:v>
                </c:pt>
                <c:pt idx="17">
                  <c:v>1.1479999999999999</c:v>
                </c:pt>
                <c:pt idx="18">
                  <c:v>1.1255999999999999</c:v>
                </c:pt>
                <c:pt idx="19">
                  <c:v>1.1238999999999999</c:v>
                </c:pt>
                <c:pt idx="20">
                  <c:v>1.1020000000000001</c:v>
                </c:pt>
                <c:pt idx="21">
                  <c:v>1.1100000000000001</c:v>
                </c:pt>
                <c:pt idx="22">
                  <c:v>1.0993999999999999</c:v>
                </c:pt>
                <c:pt idx="23">
                  <c:v>1.07</c:v>
                </c:pt>
                <c:pt idx="24">
                  <c:v>1.0483</c:v>
                </c:pt>
                <c:pt idx="25">
                  <c:v>1.07</c:v>
                </c:pt>
                <c:pt idx="26">
                  <c:v>1.048</c:v>
                </c:pt>
                <c:pt idx="27">
                  <c:v>1.0936999999999999</c:v>
                </c:pt>
                <c:pt idx="28">
                  <c:v>1.0323</c:v>
                </c:pt>
                <c:pt idx="29">
                  <c:v>1.0476000000000001</c:v>
                </c:pt>
                <c:pt idx="30">
                  <c:v>1.0424</c:v>
                </c:pt>
                <c:pt idx="31">
                  <c:v>1.0313000000000001</c:v>
                </c:pt>
                <c:pt idx="32">
                  <c:v>1.0405</c:v>
                </c:pt>
                <c:pt idx="33">
                  <c:v>1.0684</c:v>
                </c:pt>
                <c:pt idx="34">
                  <c:v>1.0469999999999999</c:v>
                </c:pt>
                <c:pt idx="35">
                  <c:v>0.99629999999999996</c:v>
                </c:pt>
                <c:pt idx="36">
                  <c:v>1.0225</c:v>
                </c:pt>
                <c:pt idx="37">
                  <c:v>1.0382</c:v>
                </c:pt>
                <c:pt idx="38">
                  <c:v>1.0169999999999999</c:v>
                </c:pt>
                <c:pt idx="39">
                  <c:v>1.0411999999999999</c:v>
                </c:pt>
                <c:pt idx="40">
                  <c:v>1.0165</c:v>
                </c:pt>
                <c:pt idx="41">
                  <c:v>1.0277000000000001</c:v>
                </c:pt>
                <c:pt idx="42">
                  <c:v>1.0278</c:v>
                </c:pt>
                <c:pt idx="43">
                  <c:v>0.99890000000000001</c:v>
                </c:pt>
                <c:pt idx="44">
                  <c:v>1.0233000000000001</c:v>
                </c:pt>
                <c:pt idx="45">
                  <c:v>1.0605</c:v>
                </c:pt>
                <c:pt idx="46">
                  <c:v>1.0589</c:v>
                </c:pt>
                <c:pt idx="47">
                  <c:v>1.0128999999999999</c:v>
                </c:pt>
                <c:pt idx="48">
                  <c:v>0.98729999999999996</c:v>
                </c:pt>
                <c:pt idx="49">
                  <c:v>1.0213000000000001</c:v>
                </c:pt>
              </c:numCache>
            </c:numRef>
          </c:val>
          <c:smooth val="0"/>
          <c:extLst>
            <c:ext xmlns:c16="http://schemas.microsoft.com/office/drawing/2014/chart" uri="{C3380CC4-5D6E-409C-BE32-E72D297353CC}">
              <c16:uniqueId val="{00000002-6221-4E9C-A10E-C5CC4A928C4E}"/>
            </c:ext>
          </c:extLst>
        </c:ser>
        <c:ser>
          <c:idx val="3"/>
          <c:order val="3"/>
          <c:tx>
            <c:strRef>
              <c:f>valloss!$E$1</c:f>
              <c:strCache>
                <c:ptCount val="1"/>
                <c:pt idx="0">
                  <c:v>Model 4</c:v>
                </c:pt>
              </c:strCache>
            </c:strRef>
          </c:tx>
          <c:spPr>
            <a:ln w="38100" cap="rnd" cmpd="sng" algn="ctr">
              <a:solidFill>
                <a:schemeClr val="accent4"/>
              </a:solidFill>
              <a:round/>
            </a:ln>
            <a:effectLst/>
          </c:spPr>
          <c:marker>
            <c:symbol val="none"/>
          </c:marker>
          <c:val>
            <c:numRef>
              <c:f>valloss!$E$2:$E$51</c:f>
              <c:numCache>
                <c:formatCode>General</c:formatCode>
                <c:ptCount val="50"/>
                <c:pt idx="0">
                  <c:v>2.7993899010000001</c:v>
                </c:pt>
                <c:pt idx="1">
                  <c:v>2.3580050629999998</c:v>
                </c:pt>
                <c:pt idx="2">
                  <c:v>1.994013142</c:v>
                </c:pt>
                <c:pt idx="3">
                  <c:v>1.811403125</c:v>
                </c:pt>
                <c:pt idx="4">
                  <c:v>1.626849802</c:v>
                </c:pt>
                <c:pt idx="5">
                  <c:v>1.481591906</c:v>
                </c:pt>
                <c:pt idx="6">
                  <c:v>1.505277749</c:v>
                </c:pt>
                <c:pt idx="7">
                  <c:v>1.3370486619999999</c:v>
                </c:pt>
                <c:pt idx="8">
                  <c:v>1.3081938129999999</c:v>
                </c:pt>
                <c:pt idx="9">
                  <c:v>1.2706975229999999</c:v>
                </c:pt>
                <c:pt idx="10">
                  <c:v>1.205901661</c:v>
                </c:pt>
                <c:pt idx="11">
                  <c:v>1.2556783520000001</c:v>
                </c:pt>
                <c:pt idx="12">
                  <c:v>1.1671945850000001</c:v>
                </c:pt>
                <c:pt idx="13">
                  <c:v>1.161730251</c:v>
                </c:pt>
                <c:pt idx="14">
                  <c:v>1.139627551</c:v>
                </c:pt>
                <c:pt idx="15">
                  <c:v>1.1138863800000001</c:v>
                </c:pt>
                <c:pt idx="16">
                  <c:v>1.0993459830000001</c:v>
                </c:pt>
                <c:pt idx="17">
                  <c:v>1.0749304770000001</c:v>
                </c:pt>
                <c:pt idx="18">
                  <c:v>1.0833932879999999</c:v>
                </c:pt>
                <c:pt idx="19">
                  <c:v>1.0642186300000001</c:v>
                </c:pt>
                <c:pt idx="20">
                  <c:v>1.051551379</c:v>
                </c:pt>
                <c:pt idx="21">
                  <c:v>1.0209487079999999</c:v>
                </c:pt>
                <c:pt idx="22">
                  <c:v>1.060512581</c:v>
                </c:pt>
                <c:pt idx="23">
                  <c:v>1.0170685150000001</c:v>
                </c:pt>
                <c:pt idx="24">
                  <c:v>1.0031932830000001</c:v>
                </c:pt>
                <c:pt idx="25">
                  <c:v>1.019163834</c:v>
                </c:pt>
                <c:pt idx="26">
                  <c:v>1.006000367</c:v>
                </c:pt>
                <c:pt idx="27">
                  <c:v>1.0510518339999999</c:v>
                </c:pt>
                <c:pt idx="28">
                  <c:v>1.0166219400000001</c:v>
                </c:pt>
                <c:pt idx="29">
                  <c:v>1.015009684</c:v>
                </c:pt>
                <c:pt idx="30">
                  <c:v>1.00522826</c:v>
                </c:pt>
                <c:pt idx="31">
                  <c:v>1.0210431040000001</c:v>
                </c:pt>
                <c:pt idx="32">
                  <c:v>0.97151421400000004</c:v>
                </c:pt>
                <c:pt idx="33">
                  <c:v>0.99688049700000003</c:v>
                </c:pt>
                <c:pt idx="34">
                  <c:v>1.0451868989999999</c:v>
                </c:pt>
                <c:pt idx="35">
                  <c:v>0.99190709899999996</c:v>
                </c:pt>
                <c:pt idx="36">
                  <c:v>1.059756846</c:v>
                </c:pt>
                <c:pt idx="37">
                  <c:v>1.061565351</c:v>
                </c:pt>
                <c:pt idx="38">
                  <c:v>1.02615492</c:v>
                </c:pt>
                <c:pt idx="39">
                  <c:v>1.1091482109999999</c:v>
                </c:pt>
                <c:pt idx="40">
                  <c:v>1.034409755</c:v>
                </c:pt>
                <c:pt idx="41">
                  <c:v>1.0702744209999999</c:v>
                </c:pt>
                <c:pt idx="42">
                  <c:v>1.0691105910000001</c:v>
                </c:pt>
                <c:pt idx="43">
                  <c:v>1.045228727</c:v>
                </c:pt>
                <c:pt idx="44">
                  <c:v>1.072992945</c:v>
                </c:pt>
                <c:pt idx="45">
                  <c:v>1.0814091969999999</c:v>
                </c:pt>
                <c:pt idx="46">
                  <c:v>1.1171402459999999</c:v>
                </c:pt>
                <c:pt idx="47">
                  <c:v>1.043640884</c:v>
                </c:pt>
                <c:pt idx="48">
                  <c:v>1.101429233</c:v>
                </c:pt>
                <c:pt idx="49">
                  <c:v>1.0633998570000001</c:v>
                </c:pt>
              </c:numCache>
            </c:numRef>
          </c:val>
          <c:smooth val="0"/>
          <c:extLst>
            <c:ext xmlns:c16="http://schemas.microsoft.com/office/drawing/2014/chart" uri="{C3380CC4-5D6E-409C-BE32-E72D297353CC}">
              <c16:uniqueId val="{00000003-6221-4E9C-A10E-C5CC4A928C4E}"/>
            </c:ext>
          </c:extLst>
        </c:ser>
        <c:ser>
          <c:idx val="4"/>
          <c:order val="4"/>
          <c:tx>
            <c:strRef>
              <c:f>valloss!$F$1</c:f>
              <c:strCache>
                <c:ptCount val="1"/>
                <c:pt idx="0">
                  <c:v>Model 5</c:v>
                </c:pt>
              </c:strCache>
            </c:strRef>
          </c:tx>
          <c:spPr>
            <a:ln w="31750" cap="rnd" cmpd="sng" algn="ctr">
              <a:solidFill>
                <a:schemeClr val="accent5"/>
              </a:solidFill>
              <a:round/>
            </a:ln>
            <a:effectLst/>
          </c:spPr>
          <c:marker>
            <c:symbol val="none"/>
          </c:marker>
          <c:val>
            <c:numRef>
              <c:f>valloss!$F$2:$F$51</c:f>
              <c:numCache>
                <c:formatCode>General</c:formatCode>
                <c:ptCount val="50"/>
                <c:pt idx="0">
                  <c:v>2.8304735000000001</c:v>
                </c:pt>
                <c:pt idx="1">
                  <c:v>2.388368324</c:v>
                </c:pt>
                <c:pt idx="2">
                  <c:v>2.1943037589999999</c:v>
                </c:pt>
                <c:pt idx="3">
                  <c:v>1.775856672</c:v>
                </c:pt>
                <c:pt idx="4">
                  <c:v>1.748043397</c:v>
                </c:pt>
                <c:pt idx="5">
                  <c:v>1.487686678</c:v>
                </c:pt>
                <c:pt idx="6">
                  <c:v>1.4846936589999999</c:v>
                </c:pt>
                <c:pt idx="7">
                  <c:v>1.4126263349999999</c:v>
                </c:pt>
                <c:pt idx="8">
                  <c:v>1.3083336409999999</c:v>
                </c:pt>
                <c:pt idx="9">
                  <c:v>1.291048682</c:v>
                </c:pt>
                <c:pt idx="10">
                  <c:v>1.195001395</c:v>
                </c:pt>
                <c:pt idx="11">
                  <c:v>1.1765576529999999</c:v>
                </c:pt>
                <c:pt idx="12">
                  <c:v>1.215082502</c:v>
                </c:pt>
                <c:pt idx="13">
                  <c:v>1.1280794430000001</c:v>
                </c:pt>
                <c:pt idx="14">
                  <c:v>1.1206131779999999</c:v>
                </c:pt>
                <c:pt idx="15">
                  <c:v>1.120085247</c:v>
                </c:pt>
                <c:pt idx="16">
                  <c:v>1.0830548840000001</c:v>
                </c:pt>
                <c:pt idx="17">
                  <c:v>1.092722548</c:v>
                </c:pt>
                <c:pt idx="18">
                  <c:v>1.1184927280000001</c:v>
                </c:pt>
                <c:pt idx="19">
                  <c:v>1.0337194000000001</c:v>
                </c:pt>
                <c:pt idx="20">
                  <c:v>1.04508468</c:v>
                </c:pt>
                <c:pt idx="21">
                  <c:v>1.0395386440000001</c:v>
                </c:pt>
                <c:pt idx="22">
                  <c:v>1.018984565</c:v>
                </c:pt>
                <c:pt idx="23">
                  <c:v>1.0584582250000001</c:v>
                </c:pt>
                <c:pt idx="24">
                  <c:v>1.046079084</c:v>
                </c:pt>
                <c:pt idx="25">
                  <c:v>1.0195315469999999</c:v>
                </c:pt>
                <c:pt idx="26">
                  <c:v>1.0098228069999999</c:v>
                </c:pt>
                <c:pt idx="27">
                  <c:v>0.99641036400000005</c:v>
                </c:pt>
                <c:pt idx="28">
                  <c:v>1.031203914</c:v>
                </c:pt>
                <c:pt idx="29">
                  <c:v>1.075256491</c:v>
                </c:pt>
                <c:pt idx="30">
                  <c:v>1.017908268</c:v>
                </c:pt>
                <c:pt idx="31">
                  <c:v>1.008866206</c:v>
                </c:pt>
                <c:pt idx="32">
                  <c:v>0.99454725899999996</c:v>
                </c:pt>
                <c:pt idx="33">
                  <c:v>1.02456766</c:v>
                </c:pt>
                <c:pt idx="34">
                  <c:v>1.0344436619999999</c:v>
                </c:pt>
                <c:pt idx="35">
                  <c:v>1.007801661</c:v>
                </c:pt>
                <c:pt idx="36">
                  <c:v>1.040351976</c:v>
                </c:pt>
                <c:pt idx="37">
                  <c:v>1.0489277459999999</c:v>
                </c:pt>
                <c:pt idx="38">
                  <c:v>1.0635832860000001</c:v>
                </c:pt>
                <c:pt idx="39">
                  <c:v>1.0261625910000001</c:v>
                </c:pt>
                <c:pt idx="40">
                  <c:v>0.99756073599999995</c:v>
                </c:pt>
                <c:pt idx="41">
                  <c:v>1.043426524</c:v>
                </c:pt>
                <c:pt idx="42">
                  <c:v>1.036367896</c:v>
                </c:pt>
                <c:pt idx="43">
                  <c:v>1.055988218</c:v>
                </c:pt>
                <c:pt idx="44">
                  <c:v>1.072317389</c:v>
                </c:pt>
                <c:pt idx="45">
                  <c:v>1.0339915129999999</c:v>
                </c:pt>
                <c:pt idx="46">
                  <c:v>1.0247908960000001</c:v>
                </c:pt>
                <c:pt idx="47">
                  <c:v>1.053419452</c:v>
                </c:pt>
                <c:pt idx="48">
                  <c:v>1.0987388279999999</c:v>
                </c:pt>
                <c:pt idx="49">
                  <c:v>1.0785309620000001</c:v>
                </c:pt>
              </c:numCache>
            </c:numRef>
          </c:val>
          <c:smooth val="0"/>
          <c:extLst>
            <c:ext xmlns:c16="http://schemas.microsoft.com/office/drawing/2014/chart" uri="{C3380CC4-5D6E-409C-BE32-E72D297353CC}">
              <c16:uniqueId val="{00000004-6221-4E9C-A10E-C5CC4A928C4E}"/>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494851920"/>
        <c:axId val="494852576"/>
      </c:lineChart>
      <c:catAx>
        <c:axId val="49485192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494852576"/>
        <c:crossesAt val="0.1"/>
        <c:auto val="1"/>
        <c:lblAlgn val="ctr"/>
        <c:lblOffset val="100"/>
        <c:tickLblSkip val="5"/>
        <c:noMultiLvlLbl val="0"/>
      </c:catAx>
      <c:valAx>
        <c:axId val="494852576"/>
        <c:scaling>
          <c:logBase val="2"/>
          <c:orientation val="minMax"/>
          <c:max val="5"/>
          <c:min val="0.5"/>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Cross Entropy Loss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accent5"/>
            </a:solid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494851920"/>
        <c:crosses val="autoZero"/>
        <c:crossBetween val="between"/>
        <c:majorUnit val="2"/>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none" spc="20" baseline="0">
                <a:solidFill>
                  <a:schemeClr val="dk1">
                    <a:lumMod val="50000"/>
                    <a:lumOff val="50000"/>
                  </a:schemeClr>
                </a:solidFill>
                <a:latin typeface="+mn-lt"/>
                <a:ea typeface="+mn-ea"/>
                <a:cs typeface="+mn-cs"/>
              </a:defRPr>
            </a:pPr>
            <a:r>
              <a:rPr lang="en-US" sz="1800" dirty="0"/>
              <a:t>Validation Accuracy  with Different Optimizers</a:t>
            </a:r>
          </a:p>
        </c:rich>
      </c:tx>
      <c:overlay val="0"/>
      <c:spPr>
        <a:noFill/>
        <a:ln>
          <a:noFill/>
        </a:ln>
        <a:effectLst/>
      </c:spPr>
      <c:txPr>
        <a:bodyPr rot="0" spcFirstLastPara="1" vertOverflow="ellipsis" vert="horz" wrap="square" anchor="ctr" anchorCtr="1"/>
        <a:lstStyle/>
        <a:p>
          <a:pPr>
            <a:defRPr sz="18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opt_val_acc!$B$1</c:f>
              <c:strCache>
                <c:ptCount val="1"/>
                <c:pt idx="0">
                  <c:v>SGD</c:v>
                </c:pt>
              </c:strCache>
            </c:strRef>
          </c:tx>
          <c:spPr>
            <a:ln w="22225" cap="rnd" cmpd="sng" algn="ctr">
              <a:solidFill>
                <a:schemeClr val="accent1"/>
              </a:solidFill>
              <a:round/>
            </a:ln>
            <a:effectLst/>
          </c:spPr>
          <c:marker>
            <c:symbol val="none"/>
          </c:marker>
          <c:val>
            <c:numRef>
              <c:f>opt_val_acc!$B$2:$B$51</c:f>
              <c:numCache>
                <c:formatCode>General</c:formatCode>
                <c:ptCount val="50"/>
                <c:pt idx="0">
                  <c:v>0.26300000000000001</c:v>
                </c:pt>
                <c:pt idx="1">
                  <c:v>0.3654</c:v>
                </c:pt>
                <c:pt idx="2">
                  <c:v>0.39219999999999999</c:v>
                </c:pt>
                <c:pt idx="3">
                  <c:v>0.49280000000000002</c:v>
                </c:pt>
                <c:pt idx="4">
                  <c:v>0.48799999999999999</c:v>
                </c:pt>
                <c:pt idx="5">
                  <c:v>0.5494</c:v>
                </c:pt>
                <c:pt idx="6">
                  <c:v>0.5554</c:v>
                </c:pt>
                <c:pt idx="7">
                  <c:v>0.57379999999999998</c:v>
                </c:pt>
                <c:pt idx="8">
                  <c:v>0.61119999999999997</c:v>
                </c:pt>
                <c:pt idx="9">
                  <c:v>0.61619999999999997</c:v>
                </c:pt>
                <c:pt idx="10">
                  <c:v>0.64100000000000001</c:v>
                </c:pt>
                <c:pt idx="11">
                  <c:v>0.64700000000000002</c:v>
                </c:pt>
                <c:pt idx="12">
                  <c:v>0.63139999999999996</c:v>
                </c:pt>
                <c:pt idx="13">
                  <c:v>0.65780000000000005</c:v>
                </c:pt>
                <c:pt idx="14">
                  <c:v>0.66639999999999999</c:v>
                </c:pt>
                <c:pt idx="15">
                  <c:v>0.65600000000000003</c:v>
                </c:pt>
                <c:pt idx="16">
                  <c:v>0.66800000000000004</c:v>
                </c:pt>
                <c:pt idx="17">
                  <c:v>0.66239999999999999</c:v>
                </c:pt>
                <c:pt idx="18">
                  <c:v>0.65980000000000005</c:v>
                </c:pt>
                <c:pt idx="19">
                  <c:v>0.68520000000000003</c:v>
                </c:pt>
                <c:pt idx="20">
                  <c:v>0.67859999999999998</c:v>
                </c:pt>
                <c:pt idx="21">
                  <c:v>0.68779999999999997</c:v>
                </c:pt>
                <c:pt idx="22">
                  <c:v>0.68779999999999997</c:v>
                </c:pt>
                <c:pt idx="23">
                  <c:v>0.68759999999999999</c:v>
                </c:pt>
                <c:pt idx="24">
                  <c:v>0.67900000000000005</c:v>
                </c:pt>
                <c:pt idx="25">
                  <c:v>0.69079999999999997</c:v>
                </c:pt>
                <c:pt idx="26">
                  <c:v>0.68779999999999997</c:v>
                </c:pt>
                <c:pt idx="27">
                  <c:v>0.70240000000000002</c:v>
                </c:pt>
                <c:pt idx="28">
                  <c:v>0.69199999999999995</c:v>
                </c:pt>
                <c:pt idx="29">
                  <c:v>0.68520000000000003</c:v>
                </c:pt>
                <c:pt idx="30">
                  <c:v>0.6946</c:v>
                </c:pt>
                <c:pt idx="31">
                  <c:v>0.69179999999999997</c:v>
                </c:pt>
                <c:pt idx="32">
                  <c:v>0.7</c:v>
                </c:pt>
                <c:pt idx="33">
                  <c:v>0.7056</c:v>
                </c:pt>
                <c:pt idx="34">
                  <c:v>0.70479999999999998</c:v>
                </c:pt>
                <c:pt idx="35">
                  <c:v>0.70379999999999998</c:v>
                </c:pt>
                <c:pt idx="36">
                  <c:v>0.70079999999999998</c:v>
                </c:pt>
                <c:pt idx="37">
                  <c:v>0.70799999999999996</c:v>
                </c:pt>
                <c:pt idx="38">
                  <c:v>0.70599999999999996</c:v>
                </c:pt>
                <c:pt idx="39">
                  <c:v>0.70760000000000001</c:v>
                </c:pt>
                <c:pt idx="40">
                  <c:v>0.71419999999999995</c:v>
                </c:pt>
                <c:pt idx="41">
                  <c:v>0.70440000000000003</c:v>
                </c:pt>
                <c:pt idx="42">
                  <c:v>0.70599999999999996</c:v>
                </c:pt>
                <c:pt idx="43">
                  <c:v>0.70140000000000002</c:v>
                </c:pt>
                <c:pt idx="44">
                  <c:v>0.7006</c:v>
                </c:pt>
                <c:pt idx="45">
                  <c:v>0.71260000000000001</c:v>
                </c:pt>
                <c:pt idx="46">
                  <c:v>0.72660000000000002</c:v>
                </c:pt>
                <c:pt idx="47">
                  <c:v>0.71499999999999997</c:v>
                </c:pt>
                <c:pt idx="48">
                  <c:v>0.70340000000000003</c:v>
                </c:pt>
                <c:pt idx="49">
                  <c:v>0.70640000000000003</c:v>
                </c:pt>
              </c:numCache>
            </c:numRef>
          </c:val>
          <c:smooth val="0"/>
          <c:extLst>
            <c:ext xmlns:c16="http://schemas.microsoft.com/office/drawing/2014/chart" uri="{C3380CC4-5D6E-409C-BE32-E72D297353CC}">
              <c16:uniqueId val="{00000000-15E7-4DED-A3CC-62DE8F8EA918}"/>
            </c:ext>
          </c:extLst>
        </c:ser>
        <c:ser>
          <c:idx val="1"/>
          <c:order val="1"/>
          <c:tx>
            <c:strRef>
              <c:f>opt_val_acc!$C$1</c:f>
              <c:strCache>
                <c:ptCount val="1"/>
                <c:pt idx="0">
                  <c:v>SGD w/ Nesterov Momentum</c:v>
                </c:pt>
              </c:strCache>
            </c:strRef>
          </c:tx>
          <c:spPr>
            <a:ln w="22225" cap="rnd" cmpd="sng" algn="ctr">
              <a:solidFill>
                <a:schemeClr val="accent2"/>
              </a:solidFill>
              <a:round/>
            </a:ln>
            <a:effectLst/>
          </c:spPr>
          <c:marker>
            <c:symbol val="none"/>
          </c:marker>
          <c:val>
            <c:numRef>
              <c:f>opt_val_acc!$C$2:$C$51</c:f>
              <c:numCache>
                <c:formatCode>General</c:formatCode>
                <c:ptCount val="50"/>
                <c:pt idx="0">
                  <c:v>0.25559999999999999</c:v>
                </c:pt>
                <c:pt idx="1">
                  <c:v>0.37340000000000001</c:v>
                </c:pt>
                <c:pt idx="2">
                  <c:v>0.42859999999999998</c:v>
                </c:pt>
                <c:pt idx="3">
                  <c:v>0.46360000000000001</c:v>
                </c:pt>
                <c:pt idx="4">
                  <c:v>0.50560000000000005</c:v>
                </c:pt>
                <c:pt idx="5">
                  <c:v>0.54359999999999997</c:v>
                </c:pt>
                <c:pt idx="6">
                  <c:v>0.54720000000000002</c:v>
                </c:pt>
                <c:pt idx="7">
                  <c:v>0.58740000000000003</c:v>
                </c:pt>
                <c:pt idx="8">
                  <c:v>0.60799999999999998</c:v>
                </c:pt>
                <c:pt idx="9">
                  <c:v>0.62480000000000002</c:v>
                </c:pt>
                <c:pt idx="10">
                  <c:v>0.60799999999999998</c:v>
                </c:pt>
                <c:pt idx="11">
                  <c:v>0.63180000000000003</c:v>
                </c:pt>
                <c:pt idx="12">
                  <c:v>0.63839999999999997</c:v>
                </c:pt>
                <c:pt idx="13">
                  <c:v>0.64159999999999995</c:v>
                </c:pt>
                <c:pt idx="14">
                  <c:v>0.66720000000000002</c:v>
                </c:pt>
                <c:pt idx="15">
                  <c:v>0.66739999999999999</c:v>
                </c:pt>
                <c:pt idx="16">
                  <c:v>0.67020000000000002</c:v>
                </c:pt>
                <c:pt idx="17">
                  <c:v>0.66180000000000005</c:v>
                </c:pt>
                <c:pt idx="18">
                  <c:v>0.67100000000000004</c:v>
                </c:pt>
                <c:pt idx="19">
                  <c:v>0.68559999999999999</c:v>
                </c:pt>
                <c:pt idx="20">
                  <c:v>0.67979999999999996</c:v>
                </c:pt>
                <c:pt idx="21">
                  <c:v>0.68640000000000001</c:v>
                </c:pt>
                <c:pt idx="22">
                  <c:v>0.69079999999999997</c:v>
                </c:pt>
                <c:pt idx="23">
                  <c:v>0.67979999999999996</c:v>
                </c:pt>
                <c:pt idx="24">
                  <c:v>0.6996</c:v>
                </c:pt>
                <c:pt idx="25">
                  <c:v>0.69120000000000004</c:v>
                </c:pt>
                <c:pt idx="26">
                  <c:v>0.69620000000000004</c:v>
                </c:pt>
                <c:pt idx="27">
                  <c:v>0.70479999999999998</c:v>
                </c:pt>
                <c:pt idx="28">
                  <c:v>0.69779999999999998</c:v>
                </c:pt>
                <c:pt idx="29">
                  <c:v>0.69340000000000002</c:v>
                </c:pt>
                <c:pt idx="30">
                  <c:v>0.70840000000000003</c:v>
                </c:pt>
                <c:pt idx="31">
                  <c:v>0.6976</c:v>
                </c:pt>
                <c:pt idx="32">
                  <c:v>0.7036</c:v>
                </c:pt>
                <c:pt idx="33">
                  <c:v>0.70840000000000003</c:v>
                </c:pt>
                <c:pt idx="34">
                  <c:v>0.70679999999999998</c:v>
                </c:pt>
                <c:pt idx="35">
                  <c:v>0.71199999999999997</c:v>
                </c:pt>
                <c:pt idx="36">
                  <c:v>0.70020000000000004</c:v>
                </c:pt>
                <c:pt idx="37">
                  <c:v>0.70960000000000001</c:v>
                </c:pt>
                <c:pt idx="38">
                  <c:v>0.70979999999999999</c:v>
                </c:pt>
                <c:pt idx="39">
                  <c:v>0.7026</c:v>
                </c:pt>
                <c:pt idx="40">
                  <c:v>0.70340000000000003</c:v>
                </c:pt>
                <c:pt idx="41">
                  <c:v>0.70960000000000001</c:v>
                </c:pt>
                <c:pt idx="42">
                  <c:v>0.70520000000000005</c:v>
                </c:pt>
                <c:pt idx="43">
                  <c:v>0.72260000000000002</c:v>
                </c:pt>
                <c:pt idx="44">
                  <c:v>0.70979999999999999</c:v>
                </c:pt>
                <c:pt idx="45">
                  <c:v>0.71619999999999995</c:v>
                </c:pt>
                <c:pt idx="46">
                  <c:v>0.70340000000000003</c:v>
                </c:pt>
                <c:pt idx="47">
                  <c:v>0.70420000000000005</c:v>
                </c:pt>
                <c:pt idx="48">
                  <c:v>0.71079999999999999</c:v>
                </c:pt>
                <c:pt idx="49">
                  <c:v>0.70079999999999998</c:v>
                </c:pt>
              </c:numCache>
            </c:numRef>
          </c:val>
          <c:smooth val="0"/>
          <c:extLst>
            <c:ext xmlns:c16="http://schemas.microsoft.com/office/drawing/2014/chart" uri="{C3380CC4-5D6E-409C-BE32-E72D297353CC}">
              <c16:uniqueId val="{00000001-15E7-4DED-A3CC-62DE8F8EA918}"/>
            </c:ext>
          </c:extLst>
        </c:ser>
        <c:ser>
          <c:idx val="2"/>
          <c:order val="2"/>
          <c:tx>
            <c:strRef>
              <c:f>opt_val_acc!$D$1</c:f>
              <c:strCache>
                <c:ptCount val="1"/>
                <c:pt idx="0">
                  <c:v>Adagrad</c:v>
                </c:pt>
              </c:strCache>
            </c:strRef>
          </c:tx>
          <c:spPr>
            <a:ln w="22225" cap="rnd" cmpd="sng" algn="ctr">
              <a:solidFill>
                <a:schemeClr val="accent3"/>
              </a:solidFill>
              <a:round/>
            </a:ln>
            <a:effectLst/>
          </c:spPr>
          <c:marker>
            <c:symbol val="none"/>
          </c:marker>
          <c:val>
            <c:numRef>
              <c:f>opt_val_acc!$D$2:$D$51</c:f>
              <c:numCache>
                <c:formatCode>General</c:formatCode>
                <c:ptCount val="50"/>
                <c:pt idx="0">
                  <c:v>0.29620000000000002</c:v>
                </c:pt>
                <c:pt idx="1">
                  <c:v>0.36799999999999999</c:v>
                </c:pt>
                <c:pt idx="2">
                  <c:v>0.44479999999999997</c:v>
                </c:pt>
                <c:pt idx="3">
                  <c:v>0.4506</c:v>
                </c:pt>
                <c:pt idx="4">
                  <c:v>0.46079999999999999</c:v>
                </c:pt>
                <c:pt idx="5">
                  <c:v>0.51180000000000003</c:v>
                </c:pt>
                <c:pt idx="6">
                  <c:v>0.54500000000000004</c:v>
                </c:pt>
                <c:pt idx="7">
                  <c:v>0.54039999999999999</c:v>
                </c:pt>
                <c:pt idx="8">
                  <c:v>0.5464</c:v>
                </c:pt>
                <c:pt idx="9">
                  <c:v>0.56279999999999997</c:v>
                </c:pt>
                <c:pt idx="10">
                  <c:v>0.56220000000000003</c:v>
                </c:pt>
                <c:pt idx="11">
                  <c:v>0.58279999999999998</c:v>
                </c:pt>
                <c:pt idx="12">
                  <c:v>0.60440000000000005</c:v>
                </c:pt>
                <c:pt idx="13">
                  <c:v>0.5968</c:v>
                </c:pt>
                <c:pt idx="14">
                  <c:v>0.60440000000000005</c:v>
                </c:pt>
                <c:pt idx="15">
                  <c:v>0.60940000000000005</c:v>
                </c:pt>
                <c:pt idx="16">
                  <c:v>0.61839999999999995</c:v>
                </c:pt>
                <c:pt idx="17">
                  <c:v>0.60599999999999998</c:v>
                </c:pt>
                <c:pt idx="18">
                  <c:v>0.62539999999999996</c:v>
                </c:pt>
                <c:pt idx="19">
                  <c:v>0.62939999999999996</c:v>
                </c:pt>
                <c:pt idx="20">
                  <c:v>0.63639999999999997</c:v>
                </c:pt>
                <c:pt idx="21">
                  <c:v>0.64639999999999997</c:v>
                </c:pt>
                <c:pt idx="22">
                  <c:v>0.64080000000000004</c:v>
                </c:pt>
                <c:pt idx="23">
                  <c:v>0.63959999999999995</c:v>
                </c:pt>
                <c:pt idx="24">
                  <c:v>0.63759999999999994</c:v>
                </c:pt>
                <c:pt idx="25">
                  <c:v>0.64500000000000002</c:v>
                </c:pt>
                <c:pt idx="26">
                  <c:v>0.64580000000000004</c:v>
                </c:pt>
                <c:pt idx="27">
                  <c:v>0.64900000000000002</c:v>
                </c:pt>
                <c:pt idx="28">
                  <c:v>0.65720000000000001</c:v>
                </c:pt>
                <c:pt idx="29">
                  <c:v>0.65859999999999996</c:v>
                </c:pt>
                <c:pt idx="30">
                  <c:v>0.65500000000000003</c:v>
                </c:pt>
                <c:pt idx="31">
                  <c:v>0.66059999999999997</c:v>
                </c:pt>
                <c:pt idx="32">
                  <c:v>0.66059999999999997</c:v>
                </c:pt>
                <c:pt idx="33">
                  <c:v>0.66879999999999995</c:v>
                </c:pt>
                <c:pt idx="34">
                  <c:v>0.65959999999999996</c:v>
                </c:pt>
                <c:pt idx="35">
                  <c:v>0.67300000000000004</c:v>
                </c:pt>
                <c:pt idx="36">
                  <c:v>0.66659999999999997</c:v>
                </c:pt>
                <c:pt idx="37">
                  <c:v>0.67279999999999995</c:v>
                </c:pt>
                <c:pt idx="38">
                  <c:v>0.65859999999999996</c:v>
                </c:pt>
                <c:pt idx="39">
                  <c:v>0.67600000000000005</c:v>
                </c:pt>
                <c:pt idx="40">
                  <c:v>0.67320000000000002</c:v>
                </c:pt>
                <c:pt idx="41">
                  <c:v>0.68</c:v>
                </c:pt>
                <c:pt idx="42">
                  <c:v>0.67620000000000002</c:v>
                </c:pt>
                <c:pt idx="43">
                  <c:v>0.6714</c:v>
                </c:pt>
                <c:pt idx="44">
                  <c:v>0.6754</c:v>
                </c:pt>
                <c:pt idx="45">
                  <c:v>0.67159999999999997</c:v>
                </c:pt>
                <c:pt idx="46">
                  <c:v>0.67720000000000002</c:v>
                </c:pt>
                <c:pt idx="47">
                  <c:v>0.67700000000000005</c:v>
                </c:pt>
                <c:pt idx="48">
                  <c:v>0.67759999999999998</c:v>
                </c:pt>
                <c:pt idx="49">
                  <c:v>0.68</c:v>
                </c:pt>
              </c:numCache>
            </c:numRef>
          </c:val>
          <c:smooth val="0"/>
          <c:extLst>
            <c:ext xmlns:c16="http://schemas.microsoft.com/office/drawing/2014/chart" uri="{C3380CC4-5D6E-409C-BE32-E72D297353CC}">
              <c16:uniqueId val="{00000002-15E7-4DED-A3CC-62DE8F8EA918}"/>
            </c:ext>
          </c:extLst>
        </c:ser>
        <c:ser>
          <c:idx val="3"/>
          <c:order val="3"/>
          <c:tx>
            <c:strRef>
              <c:f>opt_val_acc!$E$1</c:f>
              <c:strCache>
                <c:ptCount val="1"/>
                <c:pt idx="0">
                  <c:v>Adam</c:v>
                </c:pt>
              </c:strCache>
            </c:strRef>
          </c:tx>
          <c:spPr>
            <a:ln w="22225" cap="rnd" cmpd="sng" algn="ctr">
              <a:solidFill>
                <a:schemeClr val="accent4"/>
              </a:solidFill>
              <a:round/>
            </a:ln>
            <a:effectLst/>
          </c:spPr>
          <c:marker>
            <c:symbol val="none"/>
          </c:marker>
          <c:val>
            <c:numRef>
              <c:f>opt_val_acc!$E$2:$E$51</c:f>
              <c:numCache>
                <c:formatCode>General</c:formatCode>
                <c:ptCount val="50"/>
                <c:pt idx="0">
                  <c:v>0.32940000000000003</c:v>
                </c:pt>
                <c:pt idx="1">
                  <c:v>0.3972</c:v>
                </c:pt>
                <c:pt idx="2">
                  <c:v>0.45700000000000002</c:v>
                </c:pt>
                <c:pt idx="3">
                  <c:v>0.49540000000000001</c:v>
                </c:pt>
                <c:pt idx="4">
                  <c:v>0.51319999999999999</c:v>
                </c:pt>
                <c:pt idx="5">
                  <c:v>0.47320000000000001</c:v>
                </c:pt>
                <c:pt idx="6">
                  <c:v>0.53600000000000003</c:v>
                </c:pt>
                <c:pt idx="7">
                  <c:v>0.55640000000000001</c:v>
                </c:pt>
                <c:pt idx="8">
                  <c:v>0.54920000000000002</c:v>
                </c:pt>
                <c:pt idx="9">
                  <c:v>0.56740000000000002</c:v>
                </c:pt>
                <c:pt idx="10">
                  <c:v>0.5716</c:v>
                </c:pt>
                <c:pt idx="11">
                  <c:v>0.57599999999999996</c:v>
                </c:pt>
                <c:pt idx="12">
                  <c:v>0.58540000000000003</c:v>
                </c:pt>
                <c:pt idx="13">
                  <c:v>0.59660000000000002</c:v>
                </c:pt>
                <c:pt idx="14">
                  <c:v>0.59819999999999995</c:v>
                </c:pt>
                <c:pt idx="15">
                  <c:v>0.60599999999999998</c:v>
                </c:pt>
                <c:pt idx="16">
                  <c:v>0.5958</c:v>
                </c:pt>
                <c:pt idx="17">
                  <c:v>0.60119999999999996</c:v>
                </c:pt>
                <c:pt idx="18">
                  <c:v>0.6038</c:v>
                </c:pt>
                <c:pt idx="19">
                  <c:v>0.5978</c:v>
                </c:pt>
                <c:pt idx="20">
                  <c:v>0.61560000000000004</c:v>
                </c:pt>
                <c:pt idx="21">
                  <c:v>0.62680000000000002</c:v>
                </c:pt>
                <c:pt idx="22">
                  <c:v>0.61439999999999995</c:v>
                </c:pt>
                <c:pt idx="23">
                  <c:v>0.61219999999999997</c:v>
                </c:pt>
                <c:pt idx="24">
                  <c:v>0.62</c:v>
                </c:pt>
                <c:pt idx="25">
                  <c:v>0.62419999999999998</c:v>
                </c:pt>
                <c:pt idx="26">
                  <c:v>0.62719999999999998</c:v>
                </c:pt>
                <c:pt idx="27">
                  <c:v>0.625</c:v>
                </c:pt>
                <c:pt idx="28">
                  <c:v>0.63100000000000001</c:v>
                </c:pt>
                <c:pt idx="29">
                  <c:v>0.61960000000000004</c:v>
                </c:pt>
                <c:pt idx="30">
                  <c:v>0.622</c:v>
                </c:pt>
                <c:pt idx="31">
                  <c:v>0.61719999999999997</c:v>
                </c:pt>
                <c:pt idx="32">
                  <c:v>0.62339999999999995</c:v>
                </c:pt>
                <c:pt idx="33">
                  <c:v>0.61519999999999997</c:v>
                </c:pt>
                <c:pt idx="34">
                  <c:v>0.62139999999999995</c:v>
                </c:pt>
                <c:pt idx="35">
                  <c:v>0.62839999999999996</c:v>
                </c:pt>
                <c:pt idx="36">
                  <c:v>0.63439999999999996</c:v>
                </c:pt>
                <c:pt idx="37">
                  <c:v>0.64280000000000004</c:v>
                </c:pt>
                <c:pt idx="38">
                  <c:v>0.63019999999999998</c:v>
                </c:pt>
                <c:pt idx="39">
                  <c:v>0.63959999999999995</c:v>
                </c:pt>
                <c:pt idx="40">
                  <c:v>0.63759999999999994</c:v>
                </c:pt>
                <c:pt idx="41">
                  <c:v>0.64359999999999995</c:v>
                </c:pt>
                <c:pt idx="42">
                  <c:v>0.63800000000000001</c:v>
                </c:pt>
                <c:pt idx="43">
                  <c:v>0.63859999999999995</c:v>
                </c:pt>
                <c:pt idx="44">
                  <c:v>0.63859999999999995</c:v>
                </c:pt>
                <c:pt idx="45">
                  <c:v>0.63839999999999997</c:v>
                </c:pt>
                <c:pt idx="46">
                  <c:v>0.65800000000000003</c:v>
                </c:pt>
                <c:pt idx="47">
                  <c:v>0.64739999999999998</c:v>
                </c:pt>
                <c:pt idx="48">
                  <c:v>0.64200000000000002</c:v>
                </c:pt>
                <c:pt idx="49">
                  <c:v>0.63219999999999998</c:v>
                </c:pt>
              </c:numCache>
            </c:numRef>
          </c:val>
          <c:smooth val="0"/>
          <c:extLst>
            <c:ext xmlns:c16="http://schemas.microsoft.com/office/drawing/2014/chart" uri="{C3380CC4-5D6E-409C-BE32-E72D297353CC}">
              <c16:uniqueId val="{00000003-15E7-4DED-A3CC-62DE8F8EA918}"/>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656972376"/>
        <c:axId val="656966472"/>
      </c:lineChart>
      <c:catAx>
        <c:axId val="656972376"/>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656966472"/>
        <c:crosses val="autoZero"/>
        <c:auto val="1"/>
        <c:lblAlgn val="ctr"/>
        <c:lblOffset val="100"/>
        <c:tickLblSkip val="5"/>
        <c:noMultiLvlLbl val="0"/>
      </c:catAx>
      <c:valAx>
        <c:axId val="6569664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Accuracy</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656972376"/>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dirty="0"/>
              <a:t>Validation</a:t>
            </a:r>
            <a:r>
              <a:rPr lang="en-US" baseline="0" dirty="0"/>
              <a:t> </a:t>
            </a:r>
            <a:r>
              <a:rPr lang="en-US" dirty="0"/>
              <a:t>Cross Entropy Loss</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opt_val!$B$1</c:f>
              <c:strCache>
                <c:ptCount val="1"/>
                <c:pt idx="0">
                  <c:v>SGD </c:v>
                </c:pt>
              </c:strCache>
            </c:strRef>
          </c:tx>
          <c:spPr>
            <a:ln w="22225" cap="rnd" cmpd="sng" algn="ctr">
              <a:solidFill>
                <a:schemeClr val="accent1"/>
              </a:solidFill>
              <a:round/>
            </a:ln>
            <a:effectLst/>
          </c:spPr>
          <c:marker>
            <c:symbol val="none"/>
          </c:marker>
          <c:val>
            <c:numRef>
              <c:f>opt_val!$B$2:$B$51</c:f>
              <c:numCache>
                <c:formatCode>General</c:formatCode>
                <c:ptCount val="50"/>
                <c:pt idx="0">
                  <c:v>2.8304735000610299</c:v>
                </c:pt>
                <c:pt idx="1">
                  <c:v>2.3883683238983102</c:v>
                </c:pt>
                <c:pt idx="2">
                  <c:v>2.19430375862121</c:v>
                </c:pt>
                <c:pt idx="3">
                  <c:v>1.7758566723823499</c:v>
                </c:pt>
                <c:pt idx="4">
                  <c:v>1.7480433967590301</c:v>
                </c:pt>
                <c:pt idx="5">
                  <c:v>1.4876866783142</c:v>
                </c:pt>
                <c:pt idx="6">
                  <c:v>1.4846936594009399</c:v>
                </c:pt>
                <c:pt idx="7">
                  <c:v>1.41262633457183</c:v>
                </c:pt>
                <c:pt idx="8">
                  <c:v>1.3083336410522399</c:v>
                </c:pt>
                <c:pt idx="9">
                  <c:v>1.29104868211746</c:v>
                </c:pt>
                <c:pt idx="10">
                  <c:v>1.19500139493942</c:v>
                </c:pt>
                <c:pt idx="11">
                  <c:v>1.1765576530456501</c:v>
                </c:pt>
                <c:pt idx="12">
                  <c:v>1.2150825020790099</c:v>
                </c:pt>
                <c:pt idx="13">
                  <c:v>1.1280794433593699</c:v>
                </c:pt>
                <c:pt idx="14">
                  <c:v>1.1206131782531701</c:v>
                </c:pt>
                <c:pt idx="15">
                  <c:v>1.1200852474212599</c:v>
                </c:pt>
                <c:pt idx="16">
                  <c:v>1.0830548836708001</c:v>
                </c:pt>
                <c:pt idx="17">
                  <c:v>1.0927225477218601</c:v>
                </c:pt>
                <c:pt idx="18">
                  <c:v>1.11849272842407</c:v>
                </c:pt>
                <c:pt idx="19">
                  <c:v>1.03371939954757</c:v>
                </c:pt>
                <c:pt idx="20">
                  <c:v>1.04508467998504</c:v>
                </c:pt>
                <c:pt idx="21">
                  <c:v>1.0395386440277099</c:v>
                </c:pt>
                <c:pt idx="22">
                  <c:v>1.0189845645904501</c:v>
                </c:pt>
                <c:pt idx="23">
                  <c:v>1.0584582252502399</c:v>
                </c:pt>
                <c:pt idx="24">
                  <c:v>1.0460790843009899</c:v>
                </c:pt>
                <c:pt idx="25">
                  <c:v>1.01953154687881</c:v>
                </c:pt>
                <c:pt idx="26">
                  <c:v>1.0098228073120099</c:v>
                </c:pt>
                <c:pt idx="27">
                  <c:v>0.99641036434173502</c:v>
                </c:pt>
                <c:pt idx="28">
                  <c:v>1.0312039137840201</c:v>
                </c:pt>
                <c:pt idx="29">
                  <c:v>1.07525649137496</c:v>
                </c:pt>
                <c:pt idx="30">
                  <c:v>1.01790826778411</c:v>
                </c:pt>
                <c:pt idx="31">
                  <c:v>1.00886620550155</c:v>
                </c:pt>
                <c:pt idx="32">
                  <c:v>0.99454725933074895</c:v>
                </c:pt>
                <c:pt idx="33">
                  <c:v>1.02456766033172</c:v>
                </c:pt>
                <c:pt idx="34">
                  <c:v>1.03444366178512</c:v>
                </c:pt>
                <c:pt idx="35">
                  <c:v>1.00780166120529</c:v>
                </c:pt>
                <c:pt idx="36">
                  <c:v>1.04035197582244</c:v>
                </c:pt>
                <c:pt idx="37">
                  <c:v>1.0489277456283499</c:v>
                </c:pt>
                <c:pt idx="38">
                  <c:v>1.0635832860946599</c:v>
                </c:pt>
                <c:pt idx="39">
                  <c:v>1.02616259117126</c:v>
                </c:pt>
                <c:pt idx="40">
                  <c:v>0.99756073598861605</c:v>
                </c:pt>
                <c:pt idx="41">
                  <c:v>1.0434265236854501</c:v>
                </c:pt>
                <c:pt idx="42">
                  <c:v>1.03636789608001</c:v>
                </c:pt>
                <c:pt idx="43">
                  <c:v>1.0559882177352899</c:v>
                </c:pt>
                <c:pt idx="44">
                  <c:v>1.07231738929748</c:v>
                </c:pt>
                <c:pt idx="45">
                  <c:v>1.0339915126800501</c:v>
                </c:pt>
                <c:pt idx="46">
                  <c:v>1.0247908955574001</c:v>
                </c:pt>
                <c:pt idx="47">
                  <c:v>1.0534194521903899</c:v>
                </c:pt>
                <c:pt idx="48">
                  <c:v>1.0987388278961101</c:v>
                </c:pt>
                <c:pt idx="49">
                  <c:v>1.07853096170425</c:v>
                </c:pt>
              </c:numCache>
            </c:numRef>
          </c:val>
          <c:smooth val="0"/>
          <c:extLst>
            <c:ext xmlns:c16="http://schemas.microsoft.com/office/drawing/2014/chart" uri="{C3380CC4-5D6E-409C-BE32-E72D297353CC}">
              <c16:uniqueId val="{00000000-2652-4042-8516-E8CB382211F3}"/>
            </c:ext>
          </c:extLst>
        </c:ser>
        <c:ser>
          <c:idx val="1"/>
          <c:order val="1"/>
          <c:tx>
            <c:strRef>
              <c:f>opt_val!$C$1</c:f>
              <c:strCache>
                <c:ptCount val="1"/>
                <c:pt idx="0">
                  <c:v>SGD w/ Nesterov Momentum</c:v>
                </c:pt>
              </c:strCache>
            </c:strRef>
          </c:tx>
          <c:spPr>
            <a:ln w="22225" cap="rnd" cmpd="sng" algn="ctr">
              <a:solidFill>
                <a:schemeClr val="accent2"/>
              </a:solidFill>
              <a:round/>
            </a:ln>
            <a:effectLst/>
          </c:spPr>
          <c:marker>
            <c:symbol val="none"/>
          </c:marker>
          <c:val>
            <c:numRef>
              <c:f>opt_val!$C$2:$C$51</c:f>
              <c:numCache>
                <c:formatCode>General</c:formatCode>
                <c:ptCount val="50"/>
                <c:pt idx="0">
                  <c:v>2.8530662281036299</c:v>
                </c:pt>
                <c:pt idx="1">
                  <c:v>2.2579794395446702</c:v>
                </c:pt>
                <c:pt idx="2">
                  <c:v>2.0409411954879699</c:v>
                </c:pt>
                <c:pt idx="3">
                  <c:v>1.83709172477722</c:v>
                </c:pt>
                <c:pt idx="4">
                  <c:v>1.6511353069305399</c:v>
                </c:pt>
                <c:pt idx="5">
                  <c:v>1.5414559748649499</c:v>
                </c:pt>
                <c:pt idx="6">
                  <c:v>1.5150544067382801</c:v>
                </c:pt>
                <c:pt idx="7">
                  <c:v>1.3599575221061699</c:v>
                </c:pt>
                <c:pt idx="8">
                  <c:v>1.3106723361968899</c:v>
                </c:pt>
                <c:pt idx="9">
                  <c:v>1.2295681217193599</c:v>
                </c:pt>
                <c:pt idx="10">
                  <c:v>1.2586684851646399</c:v>
                </c:pt>
                <c:pt idx="11">
                  <c:v>1.2062347423553399</c:v>
                </c:pt>
                <c:pt idx="12">
                  <c:v>1.2087686424255299</c:v>
                </c:pt>
                <c:pt idx="13">
                  <c:v>1.14465687084198</c:v>
                </c:pt>
                <c:pt idx="14">
                  <c:v>1.0901279720306301</c:v>
                </c:pt>
                <c:pt idx="15">
                  <c:v>1.0821807106018</c:v>
                </c:pt>
                <c:pt idx="16">
                  <c:v>1.08227097654342</c:v>
                </c:pt>
                <c:pt idx="17">
                  <c:v>1.09533643093109</c:v>
                </c:pt>
                <c:pt idx="18">
                  <c:v>1.08081513929367</c:v>
                </c:pt>
                <c:pt idx="19">
                  <c:v>1.0339622307777401</c:v>
                </c:pt>
                <c:pt idx="20">
                  <c:v>1.0466807495117101</c:v>
                </c:pt>
                <c:pt idx="21">
                  <c:v>1.0327114368438699</c:v>
                </c:pt>
                <c:pt idx="22">
                  <c:v>1.0094462075233399</c:v>
                </c:pt>
                <c:pt idx="23">
                  <c:v>1.0439408158302299</c:v>
                </c:pt>
                <c:pt idx="24">
                  <c:v>1.0264041699409401</c:v>
                </c:pt>
                <c:pt idx="25">
                  <c:v>1.0348424722671501</c:v>
                </c:pt>
                <c:pt idx="26">
                  <c:v>1.01826739435195</c:v>
                </c:pt>
                <c:pt idx="27">
                  <c:v>0.98043708610534597</c:v>
                </c:pt>
                <c:pt idx="28">
                  <c:v>1.0116585441589301</c:v>
                </c:pt>
                <c:pt idx="29">
                  <c:v>1.03064301595687</c:v>
                </c:pt>
                <c:pt idx="30">
                  <c:v>0.99144358158111501</c:v>
                </c:pt>
                <c:pt idx="31">
                  <c:v>1.02435467557907</c:v>
                </c:pt>
                <c:pt idx="32">
                  <c:v>0.99103511304855296</c:v>
                </c:pt>
                <c:pt idx="33">
                  <c:v>1.00821890258789</c:v>
                </c:pt>
                <c:pt idx="34">
                  <c:v>1.03224727354049</c:v>
                </c:pt>
                <c:pt idx="35">
                  <c:v>1.0080724365234299</c:v>
                </c:pt>
                <c:pt idx="36">
                  <c:v>1.0516554356575001</c:v>
                </c:pt>
                <c:pt idx="37">
                  <c:v>1.02036815605163</c:v>
                </c:pt>
                <c:pt idx="38">
                  <c:v>0.99563424930572497</c:v>
                </c:pt>
                <c:pt idx="39">
                  <c:v>1.0064534115791299</c:v>
                </c:pt>
                <c:pt idx="40">
                  <c:v>1.0615720512390101</c:v>
                </c:pt>
                <c:pt idx="41">
                  <c:v>1.04612541437149</c:v>
                </c:pt>
                <c:pt idx="42">
                  <c:v>1.0555670988082799</c:v>
                </c:pt>
                <c:pt idx="43">
                  <c:v>1.02130610837936</c:v>
                </c:pt>
                <c:pt idx="44">
                  <c:v>1.06748494091033</c:v>
                </c:pt>
                <c:pt idx="45">
                  <c:v>1.0140586346626199</c:v>
                </c:pt>
                <c:pt idx="46">
                  <c:v>1.08248173189163</c:v>
                </c:pt>
                <c:pt idx="47">
                  <c:v>1.0932212887763899</c:v>
                </c:pt>
                <c:pt idx="48">
                  <c:v>1.08321762428283</c:v>
                </c:pt>
                <c:pt idx="49">
                  <c:v>1.1907981411933899</c:v>
                </c:pt>
              </c:numCache>
            </c:numRef>
          </c:val>
          <c:smooth val="0"/>
          <c:extLst>
            <c:ext xmlns:c16="http://schemas.microsoft.com/office/drawing/2014/chart" uri="{C3380CC4-5D6E-409C-BE32-E72D297353CC}">
              <c16:uniqueId val="{00000001-2652-4042-8516-E8CB382211F3}"/>
            </c:ext>
          </c:extLst>
        </c:ser>
        <c:ser>
          <c:idx val="2"/>
          <c:order val="2"/>
          <c:tx>
            <c:strRef>
              <c:f>opt_val!$D$1</c:f>
              <c:strCache>
                <c:ptCount val="1"/>
                <c:pt idx="0">
                  <c:v>Adagrad</c:v>
                </c:pt>
              </c:strCache>
            </c:strRef>
          </c:tx>
          <c:spPr>
            <a:ln w="22225" cap="rnd" cmpd="sng" algn="ctr">
              <a:solidFill>
                <a:schemeClr val="accent3"/>
              </a:solidFill>
              <a:round/>
            </a:ln>
            <a:effectLst/>
          </c:spPr>
          <c:marker>
            <c:symbol val="none"/>
          </c:marker>
          <c:val>
            <c:numRef>
              <c:f>opt_val!$D$2:$D$51</c:f>
              <c:numCache>
                <c:formatCode>General</c:formatCode>
                <c:ptCount val="50"/>
                <c:pt idx="0">
                  <c:v>2.76582029800415</c:v>
                </c:pt>
                <c:pt idx="1">
                  <c:v>2.3207976543426501</c:v>
                </c:pt>
                <c:pt idx="2">
                  <c:v>1.9964721446990901</c:v>
                </c:pt>
                <c:pt idx="3">
                  <c:v>1.95153327903747</c:v>
                </c:pt>
                <c:pt idx="4">
                  <c:v>1.8997639881134001</c:v>
                </c:pt>
                <c:pt idx="5">
                  <c:v>1.66472421302795</c:v>
                </c:pt>
                <c:pt idx="6">
                  <c:v>1.5757695117950401</c:v>
                </c:pt>
                <c:pt idx="7">
                  <c:v>1.5745145219802801</c:v>
                </c:pt>
                <c:pt idx="8">
                  <c:v>1.5389332750320399</c:v>
                </c:pt>
                <c:pt idx="9">
                  <c:v>1.4696074401855399</c:v>
                </c:pt>
                <c:pt idx="10">
                  <c:v>1.4804615890502899</c:v>
                </c:pt>
                <c:pt idx="11">
                  <c:v>1.4112787260055499</c:v>
                </c:pt>
                <c:pt idx="12">
                  <c:v>1.34390105934143</c:v>
                </c:pt>
                <c:pt idx="13">
                  <c:v>1.36552919216156</c:v>
                </c:pt>
                <c:pt idx="14">
                  <c:v>1.3562596601486201</c:v>
                </c:pt>
                <c:pt idx="15">
                  <c:v>1.30314378499984</c:v>
                </c:pt>
                <c:pt idx="16">
                  <c:v>1.3012121376991199</c:v>
                </c:pt>
                <c:pt idx="17">
                  <c:v>1.32308003902435</c:v>
                </c:pt>
                <c:pt idx="18">
                  <c:v>1.2596249557495101</c:v>
                </c:pt>
                <c:pt idx="19">
                  <c:v>1.21685418195724</c:v>
                </c:pt>
                <c:pt idx="20">
                  <c:v>1.2468537238121</c:v>
                </c:pt>
                <c:pt idx="21">
                  <c:v>1.2076543175697301</c:v>
                </c:pt>
                <c:pt idx="22">
                  <c:v>1.2233333957672099</c:v>
                </c:pt>
                <c:pt idx="23">
                  <c:v>1.19496456851959</c:v>
                </c:pt>
                <c:pt idx="24">
                  <c:v>1.2173669155120801</c:v>
                </c:pt>
                <c:pt idx="25">
                  <c:v>1.18223377885818</c:v>
                </c:pt>
                <c:pt idx="26">
                  <c:v>1.18857861146926</c:v>
                </c:pt>
                <c:pt idx="27">
                  <c:v>1.1797971505165099</c:v>
                </c:pt>
                <c:pt idx="28">
                  <c:v>1.15115478243827</c:v>
                </c:pt>
                <c:pt idx="29">
                  <c:v>1.15390733432769</c:v>
                </c:pt>
                <c:pt idx="30">
                  <c:v>1.1569580891609099</c:v>
                </c:pt>
                <c:pt idx="31">
                  <c:v>1.16023668851852</c:v>
                </c:pt>
                <c:pt idx="32">
                  <c:v>1.15704639730453</c:v>
                </c:pt>
                <c:pt idx="33">
                  <c:v>1.12928287973403</c:v>
                </c:pt>
                <c:pt idx="34">
                  <c:v>1.1171708994865399</c:v>
                </c:pt>
                <c:pt idx="35">
                  <c:v>1.13739349060058</c:v>
                </c:pt>
                <c:pt idx="36">
                  <c:v>1.13409707112312</c:v>
                </c:pt>
                <c:pt idx="37">
                  <c:v>1.12224380154609</c:v>
                </c:pt>
                <c:pt idx="38">
                  <c:v>1.1389846827030099</c:v>
                </c:pt>
                <c:pt idx="39">
                  <c:v>1.11528195953369</c:v>
                </c:pt>
                <c:pt idx="40">
                  <c:v>1.1260369656562801</c:v>
                </c:pt>
                <c:pt idx="41">
                  <c:v>1.12501384811401</c:v>
                </c:pt>
                <c:pt idx="42">
                  <c:v>1.1186085781097399</c:v>
                </c:pt>
                <c:pt idx="43">
                  <c:v>1.13863465056419</c:v>
                </c:pt>
                <c:pt idx="44">
                  <c:v>1.1152938446998499</c:v>
                </c:pt>
                <c:pt idx="45">
                  <c:v>1.13043178386688</c:v>
                </c:pt>
                <c:pt idx="46">
                  <c:v>1.1333996033668501</c:v>
                </c:pt>
                <c:pt idx="47">
                  <c:v>1.13283490610122</c:v>
                </c:pt>
                <c:pt idx="48">
                  <c:v>1.1306037732124301</c:v>
                </c:pt>
                <c:pt idx="49">
                  <c:v>1.1122171896934501</c:v>
                </c:pt>
              </c:numCache>
            </c:numRef>
          </c:val>
          <c:smooth val="0"/>
          <c:extLst>
            <c:ext xmlns:c16="http://schemas.microsoft.com/office/drawing/2014/chart" uri="{C3380CC4-5D6E-409C-BE32-E72D297353CC}">
              <c16:uniqueId val="{00000002-2652-4042-8516-E8CB382211F3}"/>
            </c:ext>
          </c:extLst>
        </c:ser>
        <c:ser>
          <c:idx val="3"/>
          <c:order val="3"/>
          <c:tx>
            <c:strRef>
              <c:f>opt_val!$E$1</c:f>
              <c:strCache>
                <c:ptCount val="1"/>
                <c:pt idx="0">
                  <c:v>Adam</c:v>
                </c:pt>
              </c:strCache>
            </c:strRef>
          </c:tx>
          <c:spPr>
            <a:ln w="22225" cap="rnd" cmpd="sng" algn="ctr">
              <a:solidFill>
                <a:schemeClr val="accent4"/>
              </a:solidFill>
              <a:round/>
            </a:ln>
            <a:effectLst/>
          </c:spPr>
          <c:marker>
            <c:symbol val="none"/>
          </c:marker>
          <c:val>
            <c:numRef>
              <c:f>opt_val!$E$2:$E$51</c:f>
              <c:numCache>
                <c:formatCode>General</c:formatCode>
                <c:ptCount val="50"/>
                <c:pt idx="0">
                  <c:v>2.4608408725738502</c:v>
                </c:pt>
                <c:pt idx="1">
                  <c:v>2.1627517118453898</c:v>
                </c:pt>
                <c:pt idx="2">
                  <c:v>1.9018690818786601</c:v>
                </c:pt>
                <c:pt idx="3">
                  <c:v>1.7336850103378201</c:v>
                </c:pt>
                <c:pt idx="4">
                  <c:v>1.66562522335052</c:v>
                </c:pt>
                <c:pt idx="5">
                  <c:v>1.85368451423645</c:v>
                </c:pt>
                <c:pt idx="6">
                  <c:v>1.5676799966812101</c:v>
                </c:pt>
                <c:pt idx="7">
                  <c:v>1.55904989051818</c:v>
                </c:pt>
                <c:pt idx="8">
                  <c:v>1.5800528633117601</c:v>
                </c:pt>
                <c:pt idx="9">
                  <c:v>1.48949753503799</c:v>
                </c:pt>
                <c:pt idx="10">
                  <c:v>1.47687198104858</c:v>
                </c:pt>
                <c:pt idx="11">
                  <c:v>1.40340057668685</c:v>
                </c:pt>
                <c:pt idx="12">
                  <c:v>1.46327079458236</c:v>
                </c:pt>
                <c:pt idx="13">
                  <c:v>1.3757250145912101</c:v>
                </c:pt>
                <c:pt idx="14">
                  <c:v>1.3696794311523399</c:v>
                </c:pt>
                <c:pt idx="15">
                  <c:v>1.3295449329376201</c:v>
                </c:pt>
                <c:pt idx="16">
                  <c:v>1.38677467308044</c:v>
                </c:pt>
                <c:pt idx="17">
                  <c:v>1.3226489690780601</c:v>
                </c:pt>
                <c:pt idx="18">
                  <c:v>1.36235737419128</c:v>
                </c:pt>
                <c:pt idx="19">
                  <c:v>1.34438442039489</c:v>
                </c:pt>
                <c:pt idx="20">
                  <c:v>1.31946451015472</c:v>
                </c:pt>
                <c:pt idx="21">
                  <c:v>1.2885060671806301</c:v>
                </c:pt>
                <c:pt idx="22">
                  <c:v>1.3507524381637499</c:v>
                </c:pt>
                <c:pt idx="23">
                  <c:v>1.3034603510856599</c:v>
                </c:pt>
                <c:pt idx="24">
                  <c:v>1.3269597333908001</c:v>
                </c:pt>
                <c:pt idx="25">
                  <c:v>1.29165429754257</c:v>
                </c:pt>
                <c:pt idx="26">
                  <c:v>1.2835954132080001</c:v>
                </c:pt>
                <c:pt idx="27">
                  <c:v>1.30141121473312</c:v>
                </c:pt>
                <c:pt idx="28">
                  <c:v>1.25924483976364</c:v>
                </c:pt>
                <c:pt idx="29">
                  <c:v>1.3224245439529401</c:v>
                </c:pt>
                <c:pt idx="30">
                  <c:v>1.3081998029708799</c:v>
                </c:pt>
                <c:pt idx="31">
                  <c:v>1.3007251843452401</c:v>
                </c:pt>
                <c:pt idx="32">
                  <c:v>1.31458755326271</c:v>
                </c:pt>
                <c:pt idx="33">
                  <c:v>1.3619324254035901</c:v>
                </c:pt>
                <c:pt idx="34">
                  <c:v>1.3328755619049</c:v>
                </c:pt>
                <c:pt idx="35">
                  <c:v>1.30858377819061</c:v>
                </c:pt>
                <c:pt idx="36">
                  <c:v>1.2735392815113</c:v>
                </c:pt>
                <c:pt idx="37">
                  <c:v>1.28622847375869</c:v>
                </c:pt>
                <c:pt idx="38">
                  <c:v>1.3180433652877801</c:v>
                </c:pt>
                <c:pt idx="39">
                  <c:v>1.2797147000312801</c:v>
                </c:pt>
                <c:pt idx="40">
                  <c:v>1.31717805767059</c:v>
                </c:pt>
                <c:pt idx="41">
                  <c:v>1.27867404708862</c:v>
                </c:pt>
                <c:pt idx="42">
                  <c:v>1.33979799566268</c:v>
                </c:pt>
                <c:pt idx="43">
                  <c:v>1.31341975460052</c:v>
                </c:pt>
                <c:pt idx="44">
                  <c:v>1.27212871770858</c:v>
                </c:pt>
                <c:pt idx="45">
                  <c:v>1.3189130870818999</c:v>
                </c:pt>
                <c:pt idx="46">
                  <c:v>1.26159049177169</c:v>
                </c:pt>
                <c:pt idx="47">
                  <c:v>1.27135102276802</c:v>
                </c:pt>
                <c:pt idx="48">
                  <c:v>1.27432081680297</c:v>
                </c:pt>
                <c:pt idx="49">
                  <c:v>1.3673872161865199</c:v>
                </c:pt>
              </c:numCache>
            </c:numRef>
          </c:val>
          <c:smooth val="0"/>
          <c:extLst>
            <c:ext xmlns:c16="http://schemas.microsoft.com/office/drawing/2014/chart" uri="{C3380CC4-5D6E-409C-BE32-E72D297353CC}">
              <c16:uniqueId val="{00000003-2652-4042-8516-E8CB382211F3}"/>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58528632"/>
        <c:axId val="258528960"/>
      </c:lineChart>
      <c:catAx>
        <c:axId val="258528632"/>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58528960"/>
        <c:crosses val="autoZero"/>
        <c:auto val="1"/>
        <c:lblAlgn val="ctr"/>
        <c:lblOffset val="100"/>
        <c:tickLblSkip val="5"/>
        <c:noMultiLvlLbl val="0"/>
      </c:catAx>
      <c:valAx>
        <c:axId val="2585289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5852863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F1701E-1536-44DC-904B-9EA68464EAEB}"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6573B-F6D0-4178-8224-B084FBC09EA3}" type="slidenum">
              <a:rPr lang="en-US" smtClean="0"/>
              <a:t>‹#›</a:t>
            </a:fld>
            <a:endParaRPr lang="en-US"/>
          </a:p>
        </p:txBody>
      </p:sp>
    </p:spTree>
    <p:extLst>
      <p:ext uri="{BB962C8B-B14F-4D97-AF65-F5344CB8AC3E}">
        <p14:creationId xmlns:p14="http://schemas.microsoft.com/office/powerpoint/2010/main" val="16089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F1701E-1536-44DC-904B-9EA68464EAEB}" type="datetimeFigureOut">
              <a:rPr lang="en-US" smtClean="0"/>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6573B-F6D0-4178-8224-B084FBC09EA3}" type="slidenum">
              <a:rPr lang="en-US" smtClean="0"/>
              <a:t>‹#›</a:t>
            </a:fld>
            <a:endParaRPr lang="en-US"/>
          </a:p>
        </p:txBody>
      </p:sp>
    </p:spTree>
    <p:extLst>
      <p:ext uri="{BB962C8B-B14F-4D97-AF65-F5344CB8AC3E}">
        <p14:creationId xmlns:p14="http://schemas.microsoft.com/office/powerpoint/2010/main" val="313224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CF1701E-1536-44DC-904B-9EA68464EAEB}"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6573B-F6D0-4178-8224-B084FBC09EA3}" type="slidenum">
              <a:rPr lang="en-US" smtClean="0"/>
              <a:t>‹#›</a:t>
            </a:fld>
            <a:endParaRPr lang="en-US"/>
          </a:p>
        </p:txBody>
      </p:sp>
    </p:spTree>
    <p:extLst>
      <p:ext uri="{BB962C8B-B14F-4D97-AF65-F5344CB8AC3E}">
        <p14:creationId xmlns:p14="http://schemas.microsoft.com/office/powerpoint/2010/main" val="1814363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CF1701E-1536-44DC-904B-9EA68464EAEB}"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6573B-F6D0-4178-8224-B084FBC09EA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88704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F1701E-1536-44DC-904B-9EA68464EAEB}"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6573B-F6D0-4178-8224-B084FBC09EA3}" type="slidenum">
              <a:rPr lang="en-US" smtClean="0"/>
              <a:t>‹#›</a:t>
            </a:fld>
            <a:endParaRPr lang="en-US"/>
          </a:p>
        </p:txBody>
      </p:sp>
    </p:spTree>
    <p:extLst>
      <p:ext uri="{BB962C8B-B14F-4D97-AF65-F5344CB8AC3E}">
        <p14:creationId xmlns:p14="http://schemas.microsoft.com/office/powerpoint/2010/main" val="3209490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F1701E-1536-44DC-904B-9EA68464EAEB}" type="datetimeFigureOut">
              <a:rPr lang="en-US" smtClean="0"/>
              <a:t>12/19/2018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6573B-F6D0-4178-8224-B084FBC09EA3}" type="slidenum">
              <a:rPr lang="en-US" smtClean="0"/>
              <a:t>‹#›</a:t>
            </a:fld>
            <a:endParaRPr lang="en-US"/>
          </a:p>
        </p:txBody>
      </p:sp>
    </p:spTree>
    <p:extLst>
      <p:ext uri="{BB962C8B-B14F-4D97-AF65-F5344CB8AC3E}">
        <p14:creationId xmlns:p14="http://schemas.microsoft.com/office/powerpoint/2010/main" val="617301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F1701E-1536-44DC-904B-9EA68464EAEB}" type="datetimeFigureOut">
              <a:rPr lang="en-US" smtClean="0"/>
              <a:t>12/19/2018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6573B-F6D0-4178-8224-B084FBC09EA3}" type="slidenum">
              <a:rPr lang="en-US" smtClean="0"/>
              <a:t>‹#›</a:t>
            </a:fld>
            <a:endParaRPr lang="en-US"/>
          </a:p>
        </p:txBody>
      </p:sp>
    </p:spTree>
    <p:extLst>
      <p:ext uri="{BB962C8B-B14F-4D97-AF65-F5344CB8AC3E}">
        <p14:creationId xmlns:p14="http://schemas.microsoft.com/office/powerpoint/2010/main" val="2709344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1701E-1536-44DC-904B-9EA68464EAEB}"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6573B-F6D0-4178-8224-B084FBC09EA3}" type="slidenum">
              <a:rPr lang="en-US" smtClean="0"/>
              <a:t>‹#›</a:t>
            </a:fld>
            <a:endParaRPr lang="en-US"/>
          </a:p>
        </p:txBody>
      </p:sp>
    </p:spTree>
    <p:extLst>
      <p:ext uri="{BB962C8B-B14F-4D97-AF65-F5344CB8AC3E}">
        <p14:creationId xmlns:p14="http://schemas.microsoft.com/office/powerpoint/2010/main" val="192573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1701E-1536-44DC-904B-9EA68464EAEB}"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6573B-F6D0-4178-8224-B084FBC09EA3}" type="slidenum">
              <a:rPr lang="en-US" smtClean="0"/>
              <a:t>‹#›</a:t>
            </a:fld>
            <a:endParaRPr lang="en-US"/>
          </a:p>
        </p:txBody>
      </p:sp>
    </p:spTree>
    <p:extLst>
      <p:ext uri="{BB962C8B-B14F-4D97-AF65-F5344CB8AC3E}">
        <p14:creationId xmlns:p14="http://schemas.microsoft.com/office/powerpoint/2010/main" val="389829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CF1701E-1536-44DC-904B-9EA68464EAEB}"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6573B-F6D0-4178-8224-B084FBC09EA3}" type="slidenum">
              <a:rPr lang="en-US" smtClean="0"/>
              <a:t>‹#›</a:t>
            </a:fld>
            <a:endParaRPr lang="en-US"/>
          </a:p>
        </p:txBody>
      </p:sp>
    </p:spTree>
    <p:extLst>
      <p:ext uri="{BB962C8B-B14F-4D97-AF65-F5344CB8AC3E}">
        <p14:creationId xmlns:p14="http://schemas.microsoft.com/office/powerpoint/2010/main" val="116170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F1701E-1536-44DC-904B-9EA68464EAEB}"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6573B-F6D0-4178-8224-B084FBC09EA3}" type="slidenum">
              <a:rPr lang="en-US" smtClean="0"/>
              <a:t>‹#›</a:t>
            </a:fld>
            <a:endParaRPr lang="en-US"/>
          </a:p>
        </p:txBody>
      </p:sp>
    </p:spTree>
    <p:extLst>
      <p:ext uri="{BB962C8B-B14F-4D97-AF65-F5344CB8AC3E}">
        <p14:creationId xmlns:p14="http://schemas.microsoft.com/office/powerpoint/2010/main" val="36774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F1701E-1536-44DC-904B-9EA68464EAEB}" type="datetimeFigureOut">
              <a:rPr lang="en-US" smtClean="0"/>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6573B-F6D0-4178-8224-B084FBC09EA3}" type="slidenum">
              <a:rPr lang="en-US" smtClean="0"/>
              <a:t>‹#›</a:t>
            </a:fld>
            <a:endParaRPr lang="en-US"/>
          </a:p>
        </p:txBody>
      </p:sp>
    </p:spTree>
    <p:extLst>
      <p:ext uri="{BB962C8B-B14F-4D97-AF65-F5344CB8AC3E}">
        <p14:creationId xmlns:p14="http://schemas.microsoft.com/office/powerpoint/2010/main" val="187114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F1701E-1536-44DC-904B-9EA68464EAEB}" type="datetimeFigureOut">
              <a:rPr lang="en-US" smtClean="0"/>
              <a:t>12/19/2018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66573B-F6D0-4178-8224-B084FBC09EA3}" type="slidenum">
              <a:rPr lang="en-US" smtClean="0"/>
              <a:t>‹#›</a:t>
            </a:fld>
            <a:endParaRPr lang="en-US"/>
          </a:p>
        </p:txBody>
      </p:sp>
    </p:spTree>
    <p:extLst>
      <p:ext uri="{BB962C8B-B14F-4D97-AF65-F5344CB8AC3E}">
        <p14:creationId xmlns:p14="http://schemas.microsoft.com/office/powerpoint/2010/main" val="30934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CF1701E-1536-44DC-904B-9EA68464EAEB}" type="datetimeFigureOut">
              <a:rPr lang="en-US" smtClean="0"/>
              <a:t>12/19/2018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66573B-F6D0-4178-8224-B084FBC09EA3}" type="slidenum">
              <a:rPr lang="en-US" smtClean="0"/>
              <a:t>‹#›</a:t>
            </a:fld>
            <a:endParaRPr lang="en-US"/>
          </a:p>
        </p:txBody>
      </p:sp>
    </p:spTree>
    <p:extLst>
      <p:ext uri="{BB962C8B-B14F-4D97-AF65-F5344CB8AC3E}">
        <p14:creationId xmlns:p14="http://schemas.microsoft.com/office/powerpoint/2010/main" val="400947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CF1701E-1536-44DC-904B-9EA68464EAEB}" type="datetimeFigureOut">
              <a:rPr lang="en-US" smtClean="0"/>
              <a:t>12/19/2018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66573B-F6D0-4178-8224-B084FBC09EA3}" type="slidenum">
              <a:rPr lang="en-US" smtClean="0"/>
              <a:t>‹#›</a:t>
            </a:fld>
            <a:endParaRPr lang="en-US"/>
          </a:p>
        </p:txBody>
      </p:sp>
    </p:spTree>
    <p:extLst>
      <p:ext uri="{BB962C8B-B14F-4D97-AF65-F5344CB8AC3E}">
        <p14:creationId xmlns:p14="http://schemas.microsoft.com/office/powerpoint/2010/main" val="253222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CF1701E-1536-44DC-904B-9EA68464EAEB}" type="datetimeFigureOut">
              <a:rPr lang="en-US" smtClean="0"/>
              <a:t>12/19/2018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66573B-F6D0-4178-8224-B084FBC09EA3}" type="slidenum">
              <a:rPr lang="en-US" smtClean="0"/>
              <a:t>‹#›</a:t>
            </a:fld>
            <a:endParaRPr lang="en-US"/>
          </a:p>
        </p:txBody>
      </p:sp>
    </p:spTree>
    <p:extLst>
      <p:ext uri="{BB962C8B-B14F-4D97-AF65-F5344CB8AC3E}">
        <p14:creationId xmlns:p14="http://schemas.microsoft.com/office/powerpoint/2010/main" val="318850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F1701E-1536-44DC-904B-9EA68464EAEB}" type="datetimeFigureOut">
              <a:rPr lang="en-US" smtClean="0"/>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6573B-F6D0-4178-8224-B084FBC09EA3}" type="slidenum">
              <a:rPr lang="en-US" smtClean="0"/>
              <a:t>‹#›</a:t>
            </a:fld>
            <a:endParaRPr lang="en-US"/>
          </a:p>
        </p:txBody>
      </p:sp>
    </p:spTree>
    <p:extLst>
      <p:ext uri="{BB962C8B-B14F-4D97-AF65-F5344CB8AC3E}">
        <p14:creationId xmlns:p14="http://schemas.microsoft.com/office/powerpoint/2010/main" val="226407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F1701E-1536-44DC-904B-9EA68464EAEB}" type="datetimeFigureOut">
              <a:rPr lang="en-US" smtClean="0"/>
              <a:t>12/19/2018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66573B-F6D0-4178-8224-B084FBC09EA3}" type="slidenum">
              <a:rPr lang="en-US" smtClean="0"/>
              <a:t>‹#›</a:t>
            </a:fld>
            <a:endParaRPr lang="en-US"/>
          </a:p>
        </p:txBody>
      </p:sp>
    </p:spTree>
    <p:extLst>
      <p:ext uri="{BB962C8B-B14F-4D97-AF65-F5344CB8AC3E}">
        <p14:creationId xmlns:p14="http://schemas.microsoft.com/office/powerpoint/2010/main" val="2643520458"/>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19CE-8BFB-4092-8AB3-A27A90CB1724}"/>
              </a:ext>
            </a:extLst>
          </p:cNvPr>
          <p:cNvSpPr>
            <a:spLocks noGrp="1"/>
          </p:cNvSpPr>
          <p:nvPr>
            <p:ph type="ctrTitle"/>
          </p:nvPr>
        </p:nvSpPr>
        <p:spPr>
          <a:xfrm>
            <a:off x="684211" y="685799"/>
            <a:ext cx="8420877" cy="2971801"/>
          </a:xfrm>
        </p:spPr>
        <p:txBody>
          <a:bodyPr>
            <a:normAutofit/>
          </a:bodyPr>
          <a:lstStyle/>
          <a:p>
            <a:r>
              <a:rPr lang="en-US" dirty="0"/>
              <a:t>Classifying Plankton</a:t>
            </a:r>
          </a:p>
        </p:txBody>
      </p:sp>
      <p:sp>
        <p:nvSpPr>
          <p:cNvPr id="3" name="Subtitle 2">
            <a:extLst>
              <a:ext uri="{FF2B5EF4-FFF2-40B4-BE49-F238E27FC236}">
                <a16:creationId xmlns:a16="http://schemas.microsoft.com/office/drawing/2014/main" id="{33B01C42-C6F3-4F1A-A69D-1E0527729785}"/>
              </a:ext>
            </a:extLst>
          </p:cNvPr>
          <p:cNvSpPr>
            <a:spLocks noGrp="1"/>
          </p:cNvSpPr>
          <p:nvPr>
            <p:ph type="subTitle" idx="1"/>
          </p:nvPr>
        </p:nvSpPr>
        <p:spPr/>
        <p:txBody>
          <a:bodyPr>
            <a:normAutofit/>
          </a:bodyPr>
          <a:lstStyle/>
          <a:p>
            <a:r>
              <a:rPr lang="en-US" dirty="0">
                <a:solidFill>
                  <a:schemeClr val="tx2">
                    <a:lumMod val="75000"/>
                  </a:schemeClr>
                </a:solidFill>
              </a:rPr>
              <a:t>Alex Nguyen</a:t>
            </a:r>
          </a:p>
        </p:txBody>
      </p:sp>
    </p:spTree>
    <p:extLst>
      <p:ext uri="{BB962C8B-B14F-4D97-AF65-F5344CB8AC3E}">
        <p14:creationId xmlns:p14="http://schemas.microsoft.com/office/powerpoint/2010/main" val="405371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07CC-8CAD-4540-ACEB-9077F399D076}"/>
              </a:ext>
            </a:extLst>
          </p:cNvPr>
          <p:cNvSpPr>
            <a:spLocks noGrp="1"/>
          </p:cNvSpPr>
          <p:nvPr>
            <p:ph type="title"/>
          </p:nvPr>
        </p:nvSpPr>
        <p:spPr/>
        <p:txBody>
          <a:bodyPr/>
          <a:lstStyle/>
          <a:p>
            <a:r>
              <a:rPr lang="en-US" dirty="0"/>
              <a:t>Batch Sizes</a:t>
            </a:r>
          </a:p>
        </p:txBody>
      </p:sp>
      <p:sp>
        <p:nvSpPr>
          <p:cNvPr id="3" name="Content Placeholder 2">
            <a:extLst>
              <a:ext uri="{FF2B5EF4-FFF2-40B4-BE49-F238E27FC236}">
                <a16:creationId xmlns:a16="http://schemas.microsoft.com/office/drawing/2014/main" id="{AAE4524D-4801-4D80-86C6-3DAC51DA4919}"/>
              </a:ext>
            </a:extLst>
          </p:cNvPr>
          <p:cNvSpPr>
            <a:spLocks noGrp="1"/>
          </p:cNvSpPr>
          <p:nvPr>
            <p:ph idx="1"/>
          </p:nvPr>
        </p:nvSpPr>
        <p:spPr>
          <a:xfrm>
            <a:off x="6096000" y="1853248"/>
            <a:ext cx="5599241" cy="4395151"/>
          </a:xfrm>
        </p:spPr>
        <p:txBody>
          <a:bodyPr/>
          <a:lstStyle/>
          <a:p>
            <a:r>
              <a:rPr lang="en-US" dirty="0"/>
              <a:t>Tested baseline model on batch sizes of 16, 32, 48, and 64</a:t>
            </a:r>
          </a:p>
          <a:p>
            <a:r>
              <a:rPr lang="en-US" dirty="0"/>
              <a:t>Batch size of 16 gave the best validation loss</a:t>
            </a:r>
          </a:p>
          <a:p>
            <a:r>
              <a:rPr lang="en-US" dirty="0"/>
              <a:t>Literature also supports the notion of smaller batch sizes leading to better generalization power by </a:t>
            </a:r>
            <a:r>
              <a:rPr lang="en-US" dirty="0" err="1"/>
              <a:t>Keskar</a:t>
            </a:r>
            <a:r>
              <a:rPr lang="en-US" dirty="0"/>
              <a:t>, N et al. </a:t>
            </a:r>
          </a:p>
        </p:txBody>
      </p:sp>
      <p:graphicFrame>
        <p:nvGraphicFramePr>
          <p:cNvPr id="4" name="Chart 3">
            <a:extLst>
              <a:ext uri="{FF2B5EF4-FFF2-40B4-BE49-F238E27FC236}">
                <a16:creationId xmlns:a16="http://schemas.microsoft.com/office/drawing/2014/main" id="{6AF36766-E38E-44EC-818A-7BBB624A1CB7}"/>
              </a:ext>
            </a:extLst>
          </p:cNvPr>
          <p:cNvGraphicFramePr/>
          <p:nvPr>
            <p:extLst>
              <p:ext uri="{D42A27DB-BD31-4B8C-83A1-F6EECF244321}">
                <p14:modId xmlns:p14="http://schemas.microsoft.com/office/powerpoint/2010/main" val="515216394"/>
              </p:ext>
            </p:extLst>
          </p:nvPr>
        </p:nvGraphicFramePr>
        <p:xfrm>
          <a:off x="335215" y="1631224"/>
          <a:ext cx="5599241" cy="47740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3808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3BD4-D819-4E90-8B66-176F92302E0C}"/>
              </a:ext>
            </a:extLst>
          </p:cNvPr>
          <p:cNvSpPr>
            <a:spLocks noGrp="1"/>
          </p:cNvSpPr>
          <p:nvPr>
            <p:ph type="title"/>
          </p:nvPr>
        </p:nvSpPr>
        <p:spPr/>
        <p:txBody>
          <a:bodyPr/>
          <a:lstStyle/>
          <a:p>
            <a:r>
              <a:rPr lang="en-US" dirty="0"/>
              <a:t>Building New Models</a:t>
            </a:r>
          </a:p>
        </p:txBody>
      </p:sp>
      <p:sp>
        <p:nvSpPr>
          <p:cNvPr id="3" name="Content Placeholder 2">
            <a:extLst>
              <a:ext uri="{FF2B5EF4-FFF2-40B4-BE49-F238E27FC236}">
                <a16:creationId xmlns:a16="http://schemas.microsoft.com/office/drawing/2014/main" id="{B5761C6A-CC02-4588-927F-8FB28D4940FA}"/>
              </a:ext>
            </a:extLst>
          </p:cNvPr>
          <p:cNvSpPr>
            <a:spLocks noGrp="1"/>
          </p:cNvSpPr>
          <p:nvPr>
            <p:ph idx="1"/>
          </p:nvPr>
        </p:nvSpPr>
        <p:spPr>
          <a:xfrm>
            <a:off x="646111" y="1418254"/>
            <a:ext cx="4597692" cy="4987028"/>
          </a:xfrm>
        </p:spPr>
        <p:txBody>
          <a:bodyPr>
            <a:normAutofit/>
          </a:bodyPr>
          <a:lstStyle/>
          <a:p>
            <a:r>
              <a:rPr lang="en-US" dirty="0"/>
              <a:t>Building off of scratch is too time consuming, so we build off something that already works</a:t>
            </a:r>
          </a:p>
          <a:p>
            <a:r>
              <a:rPr lang="en-US" dirty="0"/>
              <a:t>Models based on VGG Net architecture</a:t>
            </a:r>
          </a:p>
          <a:p>
            <a:r>
              <a:rPr lang="en-US" dirty="0"/>
              <a:t>3x3 Kernels, Stride=1</a:t>
            </a:r>
          </a:p>
          <a:p>
            <a:r>
              <a:rPr lang="en-US" dirty="0"/>
              <a:t>Increasing number of channels after max pool layer</a:t>
            </a:r>
          </a:p>
        </p:txBody>
      </p:sp>
      <p:pic>
        <p:nvPicPr>
          <p:cNvPr id="7" name="Picture 6">
            <a:extLst>
              <a:ext uri="{FF2B5EF4-FFF2-40B4-BE49-F238E27FC236}">
                <a16:creationId xmlns:a16="http://schemas.microsoft.com/office/drawing/2014/main" id="{C64901FE-F9BD-4C80-A11C-70034C5366FE}"/>
              </a:ext>
            </a:extLst>
          </p:cNvPr>
          <p:cNvPicPr>
            <a:picLocks noChangeAspect="1"/>
          </p:cNvPicPr>
          <p:nvPr/>
        </p:nvPicPr>
        <p:blipFill>
          <a:blip r:embed="rId2"/>
          <a:stretch>
            <a:fillRect/>
          </a:stretch>
        </p:blipFill>
        <p:spPr>
          <a:xfrm>
            <a:off x="6612099" y="1152983"/>
            <a:ext cx="5140877" cy="5204871"/>
          </a:xfrm>
          <a:prstGeom prst="rect">
            <a:avLst/>
          </a:prstGeom>
        </p:spPr>
      </p:pic>
      <p:sp>
        <p:nvSpPr>
          <p:cNvPr id="8" name="Rectangle 7">
            <a:extLst>
              <a:ext uri="{FF2B5EF4-FFF2-40B4-BE49-F238E27FC236}">
                <a16:creationId xmlns:a16="http://schemas.microsoft.com/office/drawing/2014/main" id="{E9905E57-9033-4241-95E2-79161AC1EF5E}"/>
              </a:ext>
            </a:extLst>
          </p:cNvPr>
          <p:cNvSpPr/>
          <p:nvPr/>
        </p:nvSpPr>
        <p:spPr>
          <a:xfrm>
            <a:off x="6612099" y="1152982"/>
            <a:ext cx="845714" cy="428308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21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CD61-2214-45EE-B20F-974595894CC7}"/>
              </a:ext>
            </a:extLst>
          </p:cNvPr>
          <p:cNvSpPr>
            <a:spLocks noGrp="1"/>
          </p:cNvSpPr>
          <p:nvPr>
            <p:ph type="title"/>
          </p:nvPr>
        </p:nvSpPr>
        <p:spPr/>
        <p:txBody>
          <a:bodyPr/>
          <a:lstStyle/>
          <a:p>
            <a:r>
              <a:rPr lang="en-US" dirty="0"/>
              <a:t>Building New Models</a:t>
            </a:r>
          </a:p>
        </p:txBody>
      </p:sp>
      <p:graphicFrame>
        <p:nvGraphicFramePr>
          <p:cNvPr id="8" name="Content Placeholder 7">
            <a:extLst>
              <a:ext uri="{FF2B5EF4-FFF2-40B4-BE49-F238E27FC236}">
                <a16:creationId xmlns:a16="http://schemas.microsoft.com/office/drawing/2014/main" id="{F7D50C7E-35B8-4328-B9BD-A13E061C43DB}"/>
              </a:ext>
            </a:extLst>
          </p:cNvPr>
          <p:cNvGraphicFramePr>
            <a:graphicFrameLocks noGrp="1"/>
          </p:cNvGraphicFramePr>
          <p:nvPr>
            <p:ph idx="1"/>
            <p:extLst>
              <p:ext uri="{D42A27DB-BD31-4B8C-83A1-F6EECF244321}">
                <p14:modId xmlns:p14="http://schemas.microsoft.com/office/powerpoint/2010/main" val="1680676816"/>
              </p:ext>
            </p:extLst>
          </p:nvPr>
        </p:nvGraphicFramePr>
        <p:xfrm>
          <a:off x="355314" y="1255619"/>
          <a:ext cx="11430285" cy="5286773"/>
        </p:xfrm>
        <a:graphic>
          <a:graphicData uri="http://schemas.openxmlformats.org/drawingml/2006/table">
            <a:tbl>
              <a:tblPr>
                <a:tableStyleId>{5C22544A-7EE6-4342-B048-85BDC9FD1C3A}</a:tableStyleId>
              </a:tblPr>
              <a:tblGrid>
                <a:gridCol w="2322151">
                  <a:extLst>
                    <a:ext uri="{9D8B030D-6E8A-4147-A177-3AD203B41FA5}">
                      <a16:colId xmlns:a16="http://schemas.microsoft.com/office/drawing/2014/main" val="718467608"/>
                    </a:ext>
                  </a:extLst>
                </a:gridCol>
                <a:gridCol w="2235179">
                  <a:extLst>
                    <a:ext uri="{9D8B030D-6E8A-4147-A177-3AD203B41FA5}">
                      <a16:colId xmlns:a16="http://schemas.microsoft.com/office/drawing/2014/main" val="1415929907"/>
                    </a:ext>
                  </a:extLst>
                </a:gridCol>
                <a:gridCol w="2315627">
                  <a:extLst>
                    <a:ext uri="{9D8B030D-6E8A-4147-A177-3AD203B41FA5}">
                      <a16:colId xmlns:a16="http://schemas.microsoft.com/office/drawing/2014/main" val="3677161263"/>
                    </a:ext>
                  </a:extLst>
                </a:gridCol>
                <a:gridCol w="2278664">
                  <a:extLst>
                    <a:ext uri="{9D8B030D-6E8A-4147-A177-3AD203B41FA5}">
                      <a16:colId xmlns:a16="http://schemas.microsoft.com/office/drawing/2014/main" val="2931981509"/>
                    </a:ext>
                  </a:extLst>
                </a:gridCol>
                <a:gridCol w="2278664">
                  <a:extLst>
                    <a:ext uri="{9D8B030D-6E8A-4147-A177-3AD203B41FA5}">
                      <a16:colId xmlns:a16="http://schemas.microsoft.com/office/drawing/2014/main" val="1977303521"/>
                    </a:ext>
                  </a:extLst>
                </a:gridCol>
              </a:tblGrid>
              <a:tr h="212876">
                <a:tc>
                  <a:txBody>
                    <a:bodyPr/>
                    <a:lstStyle/>
                    <a:p>
                      <a:pPr algn="ctr" fontAlgn="ctr"/>
                      <a:r>
                        <a:rPr lang="en-US" sz="1600" b="1" u="none" strike="noStrike" dirty="0">
                          <a:effectLst/>
                        </a:rPr>
                        <a:t>Model 1: 2C → 2FC</a:t>
                      </a:r>
                      <a:endParaRPr lang="en-US" sz="1600" b="1" i="0" u="none" strike="noStrike" dirty="0">
                        <a:solidFill>
                          <a:srgbClr val="000000"/>
                        </a:solidFill>
                        <a:effectLst/>
                        <a:latin typeface="Calibri" panose="020F0502020204030204" pitchFamily="34" charset="0"/>
                      </a:endParaRPr>
                    </a:p>
                  </a:txBody>
                  <a:tcPr marL="3518" marR="3518" marT="3518"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effectLst/>
                        </a:rPr>
                        <a:t>Model 2: 3C → 2FC</a:t>
                      </a:r>
                      <a:endParaRPr lang="en-US" sz="1600" b="1" i="0" u="none" strike="noStrike" dirty="0">
                        <a:solidFill>
                          <a:srgbClr val="000000"/>
                        </a:solidFill>
                        <a:effectLst/>
                        <a:latin typeface="Calibri" panose="020F0502020204030204" pitchFamily="34" charset="0"/>
                      </a:endParaRPr>
                    </a:p>
                  </a:txBody>
                  <a:tcPr marL="3518" marR="3518" marT="35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effectLst/>
                        </a:rPr>
                        <a:t>Model 3: 5C → 2FC</a:t>
                      </a:r>
                      <a:endParaRPr lang="en-US" sz="1600" b="1" i="0" u="none" strike="noStrike" dirty="0">
                        <a:solidFill>
                          <a:srgbClr val="000000"/>
                        </a:solidFill>
                        <a:effectLst/>
                        <a:latin typeface="Calibri" panose="020F0502020204030204" pitchFamily="34" charset="0"/>
                      </a:endParaRPr>
                    </a:p>
                  </a:txBody>
                  <a:tcPr marL="3518" marR="3518" marT="35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effectLst/>
                        </a:rPr>
                        <a:t>Model 4: 5C → 3FC</a:t>
                      </a:r>
                      <a:endParaRPr lang="en-US" sz="1600" b="1" i="0" u="none" strike="noStrike" dirty="0">
                        <a:solidFill>
                          <a:srgbClr val="000000"/>
                        </a:solidFill>
                        <a:effectLst/>
                        <a:latin typeface="Calibri" panose="020F0502020204030204" pitchFamily="34" charset="0"/>
                      </a:endParaRPr>
                    </a:p>
                  </a:txBody>
                  <a:tcPr marL="3518" marR="3518" marT="35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effectLst/>
                        </a:rPr>
                        <a:t>Model 5: 6C → 3FC</a:t>
                      </a:r>
                      <a:endParaRPr lang="en-US" sz="1600" b="1" i="0" u="none" strike="noStrike" dirty="0">
                        <a:solidFill>
                          <a:srgbClr val="000000"/>
                        </a:solidFill>
                        <a:effectLst/>
                        <a:latin typeface="Calibri" panose="020F0502020204030204" pitchFamily="34" charset="0"/>
                      </a:endParaRPr>
                    </a:p>
                  </a:txBody>
                  <a:tcPr marL="3518" marR="3518" marT="3518"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002709"/>
                  </a:ext>
                </a:extLst>
              </a:tr>
              <a:tr h="186645">
                <a:tc>
                  <a:txBody>
                    <a:bodyPr/>
                    <a:lstStyle/>
                    <a:p>
                      <a:pPr algn="ctr" fontAlgn="ctr"/>
                      <a:r>
                        <a:rPr lang="en-US" sz="1200" u="none" strike="noStrike" dirty="0">
                          <a:effectLst/>
                        </a:rPr>
                        <a:t>Input: 6400</a:t>
                      </a:r>
                      <a:endParaRPr lang="en-US" sz="1200" b="0" i="0" u="none" strike="noStrike" dirty="0">
                        <a:solidFill>
                          <a:srgbClr val="000000"/>
                        </a:solidFill>
                        <a:effectLst/>
                        <a:latin typeface="Calibri" panose="020F0502020204030204" pitchFamily="34" charset="0"/>
                      </a:endParaRPr>
                    </a:p>
                  </a:txBody>
                  <a:tcPr marL="3518" marR="3518" marT="3518" marB="0" anchor="ctr">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dirty="0">
                          <a:effectLst/>
                        </a:rPr>
                        <a:t>Input: 6400</a:t>
                      </a:r>
                      <a:endParaRPr lang="en-US" sz="1200" b="0" i="0" u="none" strike="noStrike" dirty="0">
                        <a:solidFill>
                          <a:srgbClr val="000000"/>
                        </a:solidFill>
                        <a:effectLst/>
                        <a:latin typeface="Calibri" panose="020F0502020204030204" pitchFamily="34" charset="0"/>
                      </a:endParaRPr>
                    </a:p>
                  </a:txBody>
                  <a:tcPr marL="3518" marR="3518" marT="3518" marB="0" anchor="ctr">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a:effectLst/>
                        </a:rPr>
                        <a:t>Input: 6400</a:t>
                      </a:r>
                      <a:endParaRPr lang="en-US" sz="1200" b="0" i="0" u="none" strike="noStrike">
                        <a:solidFill>
                          <a:srgbClr val="000000"/>
                        </a:solidFill>
                        <a:effectLst/>
                        <a:latin typeface="Calibri" panose="020F0502020204030204" pitchFamily="34" charset="0"/>
                      </a:endParaRPr>
                    </a:p>
                  </a:txBody>
                  <a:tcPr marL="3518" marR="3518" marT="3518" marB="0" anchor="ctr">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dirty="0">
                          <a:effectLst/>
                        </a:rPr>
                        <a:t>Input: 6400</a:t>
                      </a:r>
                      <a:endParaRPr lang="en-US" sz="1200" b="0" i="0" u="none" strike="noStrike" dirty="0">
                        <a:solidFill>
                          <a:srgbClr val="000000"/>
                        </a:solidFill>
                        <a:effectLst/>
                        <a:latin typeface="Calibri" panose="020F0502020204030204" pitchFamily="34" charset="0"/>
                      </a:endParaRPr>
                    </a:p>
                  </a:txBody>
                  <a:tcPr marL="3518" marR="3518" marT="3518" marB="0" anchor="ctr">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dirty="0">
                          <a:effectLst/>
                        </a:rPr>
                        <a:t>Input: 6400</a:t>
                      </a:r>
                      <a:endParaRPr lang="en-US" sz="1200" b="0" i="0" u="none" strike="noStrike" dirty="0">
                        <a:solidFill>
                          <a:srgbClr val="000000"/>
                        </a:solidFill>
                        <a:effectLst/>
                        <a:latin typeface="Calibri" panose="020F0502020204030204" pitchFamily="34" charset="0"/>
                      </a:endParaRPr>
                    </a:p>
                  </a:txBody>
                  <a:tcPr marL="3518" marR="3518" marT="3518"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51432330"/>
                  </a:ext>
                </a:extLst>
              </a:tr>
              <a:tr h="186645">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2031618098"/>
                  </a:ext>
                </a:extLst>
              </a:tr>
              <a:tr h="186645">
                <a:tc>
                  <a:txBody>
                    <a:bodyPr/>
                    <a:lstStyle/>
                    <a:p>
                      <a:pPr algn="ctr" fontAlgn="ctr"/>
                      <a:r>
                        <a:rPr lang="en-US" sz="1200" u="none" strike="noStrike" dirty="0">
                          <a:effectLst/>
                        </a:rPr>
                        <a:t>6 Conv K=5,S=1,P=0</a:t>
                      </a: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b"/>
                      <a:r>
                        <a:rPr lang="en-US" sz="1200" u="none" strike="noStrike" dirty="0">
                          <a:effectLst/>
                        </a:rPr>
                        <a:t>20 Conv K=5,S=1,P=0</a:t>
                      </a:r>
                      <a:endParaRPr lang="en-US" sz="1200" b="0" i="0" u="none" strike="noStrike" dirty="0">
                        <a:solidFill>
                          <a:srgbClr val="000000"/>
                        </a:solidFill>
                        <a:effectLst/>
                        <a:latin typeface="Calibri" panose="020F0502020204030204" pitchFamily="34" charset="0"/>
                      </a:endParaRPr>
                    </a:p>
                  </a:txBody>
                  <a:tcPr marL="3518" marR="3518" marT="3518" marB="0" anchor="b"/>
                </a:tc>
                <a:tc>
                  <a:txBody>
                    <a:bodyPr/>
                    <a:lstStyle/>
                    <a:p>
                      <a:pPr algn="ctr" fontAlgn="b"/>
                      <a:r>
                        <a:rPr lang="en-US" sz="1200" u="none" strike="noStrike">
                          <a:effectLst/>
                        </a:rPr>
                        <a:t>64 Conv K=3,S=1,P=1</a:t>
                      </a:r>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b"/>
                      <a:r>
                        <a:rPr lang="en-US" sz="1200" u="none" strike="noStrike">
                          <a:effectLst/>
                        </a:rPr>
                        <a:t>64 Conv K=3,S=1,P=1</a:t>
                      </a:r>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b"/>
                      <a:r>
                        <a:rPr lang="en-US" sz="1200" u="none" strike="noStrike">
                          <a:effectLst/>
                        </a:rPr>
                        <a:t>64 Conv K=3,S=1,P=1</a:t>
                      </a:r>
                      <a:endParaRPr lang="en-US" sz="1200" b="0" i="0" u="none" strike="noStrike">
                        <a:solidFill>
                          <a:srgbClr val="000000"/>
                        </a:solidFill>
                        <a:effectLst/>
                        <a:latin typeface="Calibri" panose="020F0502020204030204" pitchFamily="34" charset="0"/>
                      </a:endParaRPr>
                    </a:p>
                  </a:txBody>
                  <a:tcPr marL="3518" marR="3518" marT="3518" marB="0" anchor="b"/>
                </a:tc>
                <a:extLst>
                  <a:ext uri="{0D108BD9-81ED-4DB2-BD59-A6C34878D82A}">
                    <a16:rowId xmlns:a16="http://schemas.microsoft.com/office/drawing/2014/main" val="3388098703"/>
                  </a:ext>
                </a:extLst>
              </a:tr>
              <a:tr h="186645">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2244472099"/>
                  </a:ext>
                </a:extLst>
              </a:tr>
              <a:tr h="186645">
                <a:tc>
                  <a:txBody>
                    <a:bodyPr/>
                    <a:lstStyle/>
                    <a:p>
                      <a:pPr algn="ctr" fontAlgn="ctr"/>
                      <a:r>
                        <a:rPr lang="en-US" sz="1200" u="none" strike="noStrike">
                          <a:effectLst/>
                        </a:rPr>
                        <a:t>Max Pool K=2,S=2</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Max Pool K=2,S=2</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Max Pool K=2,S=2</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Max Pool K=2,S=2</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b"/>
                      <a:r>
                        <a:rPr lang="en-US" sz="1200" u="none" strike="noStrike">
                          <a:effectLst/>
                        </a:rPr>
                        <a:t>64 Conv K=3,S=1,P=1</a:t>
                      </a:r>
                      <a:endParaRPr lang="en-US" sz="1200" b="0" i="0" u="none" strike="noStrike">
                        <a:solidFill>
                          <a:srgbClr val="000000"/>
                        </a:solidFill>
                        <a:effectLst/>
                        <a:latin typeface="Calibri" panose="020F0502020204030204" pitchFamily="34" charset="0"/>
                      </a:endParaRPr>
                    </a:p>
                  </a:txBody>
                  <a:tcPr marL="3518" marR="3518" marT="3518" marB="0" anchor="b"/>
                </a:tc>
                <a:extLst>
                  <a:ext uri="{0D108BD9-81ED-4DB2-BD59-A6C34878D82A}">
                    <a16:rowId xmlns:a16="http://schemas.microsoft.com/office/drawing/2014/main" val="2632553690"/>
                  </a:ext>
                </a:extLst>
              </a:tr>
              <a:tr h="186645">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3709384488"/>
                  </a:ext>
                </a:extLst>
              </a:tr>
              <a:tr h="186645">
                <a:tc>
                  <a:txBody>
                    <a:bodyPr/>
                    <a:lstStyle/>
                    <a:p>
                      <a:pPr algn="ctr" fontAlgn="ctr"/>
                      <a:r>
                        <a:rPr lang="en-US" sz="1200" u="none" strike="noStrike">
                          <a:effectLst/>
                        </a:rPr>
                        <a:t>6 Conv K=5,S=1,P=0</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b"/>
                      <a:r>
                        <a:rPr lang="en-US" sz="1200" u="none" strike="noStrike" dirty="0">
                          <a:effectLst/>
                        </a:rPr>
                        <a:t>40 Conv K=5,S=1,P=0</a:t>
                      </a:r>
                      <a:endParaRPr lang="en-US" sz="1200" b="0" i="0" u="none" strike="noStrike" dirty="0">
                        <a:solidFill>
                          <a:srgbClr val="000000"/>
                        </a:solidFill>
                        <a:effectLst/>
                        <a:latin typeface="Calibri" panose="020F0502020204030204" pitchFamily="34" charset="0"/>
                      </a:endParaRPr>
                    </a:p>
                  </a:txBody>
                  <a:tcPr marL="3518" marR="3518" marT="3518" marB="0" anchor="b"/>
                </a:tc>
                <a:tc>
                  <a:txBody>
                    <a:bodyPr/>
                    <a:lstStyle/>
                    <a:p>
                      <a:pPr algn="ctr" fontAlgn="b"/>
                      <a:r>
                        <a:rPr lang="en-US" sz="1200" u="none" strike="noStrike">
                          <a:effectLst/>
                        </a:rPr>
                        <a:t>128 Conv K=5,S=1,P=0</a:t>
                      </a:r>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b"/>
                      <a:r>
                        <a:rPr lang="en-US" sz="1200" u="none" strike="noStrike">
                          <a:effectLst/>
                        </a:rPr>
                        <a:t>128 Conv K=5,S=1,P=0</a:t>
                      </a:r>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ctr"/>
                      <a:r>
                        <a:rPr lang="en-US" sz="1200" u="none" strike="noStrike">
                          <a:effectLst/>
                        </a:rPr>
                        <a:t>Max Pool K=2,S=2</a:t>
                      </a:r>
                      <a:endParaRPr lang="en-US" sz="1200" b="0" i="0" u="none" strike="noStrike">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3743380193"/>
                  </a:ext>
                </a:extLst>
              </a:tr>
              <a:tr h="186645">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1917157384"/>
                  </a:ext>
                </a:extLst>
              </a:tr>
              <a:tr h="186645">
                <a:tc>
                  <a:txBody>
                    <a:bodyPr/>
                    <a:lstStyle/>
                    <a:p>
                      <a:pPr algn="ctr" fontAlgn="ctr"/>
                      <a:r>
                        <a:rPr lang="en-US" sz="1200" u="none" strike="noStrike">
                          <a:effectLst/>
                        </a:rPr>
                        <a:t>Max Pool K=2,S=2</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Max Pool K=2,S=2</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b"/>
                      <a:r>
                        <a:rPr lang="en-US" sz="1200" u="none" strike="noStrike">
                          <a:effectLst/>
                        </a:rPr>
                        <a:t>128 Conv K=5,S=1,P=0</a:t>
                      </a:r>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b"/>
                      <a:r>
                        <a:rPr lang="en-US" sz="1200" u="none" strike="noStrike">
                          <a:effectLst/>
                        </a:rPr>
                        <a:t>128 Conv K=5,S=1,P=0</a:t>
                      </a:r>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b"/>
                      <a:r>
                        <a:rPr lang="en-US" sz="1200" u="none" strike="noStrike">
                          <a:effectLst/>
                        </a:rPr>
                        <a:t>128 Conv K=5,S=1,P=0</a:t>
                      </a:r>
                      <a:endParaRPr lang="en-US" sz="1200" b="0" i="0" u="none" strike="noStrike">
                        <a:solidFill>
                          <a:srgbClr val="000000"/>
                        </a:solidFill>
                        <a:effectLst/>
                        <a:latin typeface="Calibri" panose="020F0502020204030204" pitchFamily="34" charset="0"/>
                      </a:endParaRPr>
                    </a:p>
                  </a:txBody>
                  <a:tcPr marL="3518" marR="3518" marT="3518" marB="0" anchor="b"/>
                </a:tc>
                <a:extLst>
                  <a:ext uri="{0D108BD9-81ED-4DB2-BD59-A6C34878D82A}">
                    <a16:rowId xmlns:a16="http://schemas.microsoft.com/office/drawing/2014/main" val="1980033118"/>
                  </a:ext>
                </a:extLst>
              </a:tr>
              <a:tr h="186645">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2452566857"/>
                  </a:ext>
                </a:extLst>
              </a:tr>
              <a:tr h="186645">
                <a:tc>
                  <a:txBody>
                    <a:bodyPr/>
                    <a:lstStyle/>
                    <a:p>
                      <a:pPr algn="ctr" fontAlgn="ctr"/>
                      <a:r>
                        <a:rPr lang="en-US" sz="1200" u="none" strike="noStrike">
                          <a:effectLst/>
                        </a:rPr>
                        <a:t>FC 400</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b"/>
                      <a:r>
                        <a:rPr lang="en-US" sz="1200" u="none" strike="noStrike">
                          <a:effectLst/>
                        </a:rPr>
                        <a:t>60 Conv K=3,S=1,P=1</a:t>
                      </a:r>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ctr"/>
                      <a:r>
                        <a:rPr lang="en-US" sz="1200" u="none" strike="noStrike">
                          <a:effectLst/>
                        </a:rPr>
                        <a:t>Max Pool K=2,S=2</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Max Pool K=2,S=2</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b"/>
                      <a:r>
                        <a:rPr lang="en-US" sz="1200" u="none" strike="noStrike">
                          <a:effectLst/>
                        </a:rPr>
                        <a:t>128 Conv K=5,S=1,P=0</a:t>
                      </a:r>
                      <a:endParaRPr lang="en-US" sz="1200" b="0" i="0" u="none" strike="noStrike">
                        <a:solidFill>
                          <a:srgbClr val="000000"/>
                        </a:solidFill>
                        <a:effectLst/>
                        <a:latin typeface="Calibri" panose="020F0502020204030204" pitchFamily="34" charset="0"/>
                      </a:endParaRPr>
                    </a:p>
                  </a:txBody>
                  <a:tcPr marL="3518" marR="3518" marT="3518" marB="0" anchor="b"/>
                </a:tc>
                <a:extLst>
                  <a:ext uri="{0D108BD9-81ED-4DB2-BD59-A6C34878D82A}">
                    <a16:rowId xmlns:a16="http://schemas.microsoft.com/office/drawing/2014/main" val="1033308429"/>
                  </a:ext>
                </a:extLst>
              </a:tr>
              <a:tr h="186645">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1235386146"/>
                  </a:ext>
                </a:extLst>
              </a:tr>
              <a:tr h="186645">
                <a:tc>
                  <a:txBody>
                    <a:bodyPr/>
                    <a:lstStyle/>
                    <a:p>
                      <a:pPr algn="ctr" fontAlgn="ctr"/>
                      <a:r>
                        <a:rPr lang="en-US" sz="1200" u="none" strike="noStrike">
                          <a:effectLst/>
                        </a:rPr>
                        <a:t>FC 200</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Max Pool K=2,S=2</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b"/>
                      <a:r>
                        <a:rPr lang="en-US" sz="1200" u="none" strike="noStrike" dirty="0">
                          <a:effectLst/>
                        </a:rPr>
                        <a:t>256 Conv K=5,S=1,P=0</a:t>
                      </a:r>
                      <a:endParaRPr lang="en-US" sz="1200" b="0" i="0" u="none" strike="noStrike" dirty="0">
                        <a:solidFill>
                          <a:srgbClr val="000000"/>
                        </a:solidFill>
                        <a:effectLst/>
                        <a:latin typeface="Calibri" panose="020F0502020204030204" pitchFamily="34" charset="0"/>
                      </a:endParaRPr>
                    </a:p>
                  </a:txBody>
                  <a:tcPr marL="3518" marR="3518" marT="3518" marB="0" anchor="b"/>
                </a:tc>
                <a:tc>
                  <a:txBody>
                    <a:bodyPr/>
                    <a:lstStyle/>
                    <a:p>
                      <a:pPr algn="ctr" fontAlgn="b"/>
                      <a:r>
                        <a:rPr lang="en-US" sz="1200" u="none" strike="noStrike">
                          <a:effectLst/>
                        </a:rPr>
                        <a:t>256 Conv K=5,S=1,P=0</a:t>
                      </a:r>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ctr"/>
                      <a:r>
                        <a:rPr lang="en-US" sz="1200" u="none" strike="noStrike">
                          <a:effectLst/>
                        </a:rPr>
                        <a:t>Max Pool K=2,S=2</a:t>
                      </a:r>
                      <a:endParaRPr lang="en-US" sz="1200" b="0" i="0" u="none" strike="noStrike">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919634512"/>
                  </a:ext>
                </a:extLst>
              </a:tr>
              <a:tr h="186645">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2552909907"/>
                  </a:ext>
                </a:extLst>
              </a:tr>
              <a:tr h="186645">
                <a:tc>
                  <a:txBody>
                    <a:bodyPr/>
                    <a:lstStyle/>
                    <a:p>
                      <a:pPr algn="ctr" fontAlgn="ctr"/>
                      <a:r>
                        <a:rPr lang="en-US" sz="1200" u="none" strike="noStrike">
                          <a:effectLst/>
                        </a:rPr>
                        <a:t>Output: 121</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FC 400</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b"/>
                      <a:r>
                        <a:rPr lang="en-US" sz="1200" u="none" strike="noStrike">
                          <a:effectLst/>
                        </a:rPr>
                        <a:t>256 Conv K=5,S=1,P=0</a:t>
                      </a:r>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b"/>
                      <a:r>
                        <a:rPr lang="en-US" sz="1200" u="none" strike="noStrike">
                          <a:effectLst/>
                        </a:rPr>
                        <a:t>256 Conv K=5,S=1,P=0</a:t>
                      </a:r>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b"/>
                      <a:r>
                        <a:rPr lang="en-US" sz="1200" u="none" strike="noStrike">
                          <a:effectLst/>
                        </a:rPr>
                        <a:t>256 Conv K=5,S=1,P=0</a:t>
                      </a:r>
                      <a:endParaRPr lang="en-US" sz="1200" b="0" i="0" u="none" strike="noStrike">
                        <a:solidFill>
                          <a:srgbClr val="000000"/>
                        </a:solidFill>
                        <a:effectLst/>
                        <a:latin typeface="Calibri" panose="020F0502020204030204" pitchFamily="34" charset="0"/>
                      </a:endParaRPr>
                    </a:p>
                  </a:txBody>
                  <a:tcPr marL="3518" marR="3518" marT="3518" marB="0" anchor="b"/>
                </a:tc>
                <a:extLst>
                  <a:ext uri="{0D108BD9-81ED-4DB2-BD59-A6C34878D82A}">
                    <a16:rowId xmlns:a16="http://schemas.microsoft.com/office/drawing/2014/main" val="3037878536"/>
                  </a:ext>
                </a:extLst>
              </a:tr>
              <a:tr h="186645">
                <a:tc>
                  <a:txBody>
                    <a:bodyPr/>
                    <a:lstStyle/>
                    <a:p>
                      <a:pPr algn="ctr" fontAlgn="ct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1880043233"/>
                  </a:ext>
                </a:extLst>
              </a:tr>
              <a:tr h="186645">
                <a:tc>
                  <a:txBody>
                    <a:bodyPr/>
                    <a:lstStyle/>
                    <a:p>
                      <a:pPr algn="ctr" fontAlgn="ct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FC 200</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Max Pool K=2,S=2</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dirty="0">
                          <a:effectLst/>
                        </a:rPr>
                        <a:t>Max Pool K=2,S=2</a:t>
                      </a: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b"/>
                      <a:r>
                        <a:rPr lang="en-US" sz="1200" u="none" strike="noStrike">
                          <a:effectLst/>
                        </a:rPr>
                        <a:t>256 Conv K=5,S=1,P=0</a:t>
                      </a:r>
                      <a:endParaRPr lang="en-US" sz="1200" b="0" i="0" u="none" strike="noStrike">
                        <a:solidFill>
                          <a:srgbClr val="000000"/>
                        </a:solidFill>
                        <a:effectLst/>
                        <a:latin typeface="Calibri" panose="020F0502020204030204" pitchFamily="34" charset="0"/>
                      </a:endParaRPr>
                    </a:p>
                  </a:txBody>
                  <a:tcPr marL="3518" marR="3518" marT="3518" marB="0" anchor="b"/>
                </a:tc>
                <a:extLst>
                  <a:ext uri="{0D108BD9-81ED-4DB2-BD59-A6C34878D82A}">
                    <a16:rowId xmlns:a16="http://schemas.microsoft.com/office/drawing/2014/main" val="2090466824"/>
                  </a:ext>
                </a:extLst>
              </a:tr>
              <a:tr h="186645">
                <a:tc>
                  <a:txBody>
                    <a:bodyPr/>
                    <a:lstStyle/>
                    <a:p>
                      <a:pPr algn="ctr" fontAlgn="ct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893535324"/>
                  </a:ext>
                </a:extLst>
              </a:tr>
              <a:tr h="186645">
                <a:tc>
                  <a:txBody>
                    <a:bodyPr/>
                    <a:lstStyle/>
                    <a:p>
                      <a:pPr algn="ctr" fontAlgn="ct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dirty="0">
                          <a:effectLst/>
                        </a:rPr>
                        <a:t>Output: 121</a:t>
                      </a: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FC 400</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FC 2000</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Max Pool K=2,S=2</a:t>
                      </a:r>
                      <a:endParaRPr lang="en-US" sz="1200" b="0" i="0" u="none" strike="noStrike">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1775203258"/>
                  </a:ext>
                </a:extLst>
              </a:tr>
              <a:tr h="186645">
                <a:tc>
                  <a:txBody>
                    <a:bodyPr/>
                    <a:lstStyle/>
                    <a:p>
                      <a:pPr algn="ctr" fontAlgn="ct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b"/>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960459314"/>
                  </a:ext>
                </a:extLst>
              </a:tr>
              <a:tr h="186645">
                <a:tc>
                  <a:txBody>
                    <a:bodyPr/>
                    <a:lstStyle/>
                    <a:p>
                      <a:pPr algn="ctr" fontAlgn="ct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b"/>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ctr"/>
                      <a:r>
                        <a:rPr lang="en-US" sz="1200" u="none" strike="noStrike">
                          <a:effectLst/>
                        </a:rPr>
                        <a:t>FC 200</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FC 1000</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FC 2000</a:t>
                      </a:r>
                      <a:endParaRPr lang="en-US" sz="1200" b="0" i="0" u="none" strike="noStrike">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1206197948"/>
                  </a:ext>
                </a:extLst>
              </a:tr>
              <a:tr h="186645">
                <a:tc>
                  <a:txBody>
                    <a:bodyPr/>
                    <a:lstStyle/>
                    <a:p>
                      <a:pPr algn="ctr" fontAlgn="ct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3518" marR="3518" marT="3518" marB="0" anchor="b"/>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3327679288"/>
                  </a:ext>
                </a:extLst>
              </a:tr>
              <a:tr h="186645">
                <a:tc>
                  <a:txBody>
                    <a:bodyPr/>
                    <a:lstStyle/>
                    <a:p>
                      <a:pPr algn="ctr" fontAlgn="ct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b"/>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ctr"/>
                      <a:r>
                        <a:rPr lang="en-US" sz="1200" u="none" strike="noStrike">
                          <a:effectLst/>
                        </a:rPr>
                        <a:t>Output: 121</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a:effectLst/>
                        </a:rPr>
                        <a:t>FC 400</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dirty="0">
                          <a:effectLst/>
                        </a:rPr>
                        <a:t>FC 1000</a:t>
                      </a:r>
                      <a:endParaRPr lang="en-US" sz="1200" b="0" i="0" u="none" strike="noStrike" dirty="0">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2235656194"/>
                  </a:ext>
                </a:extLst>
              </a:tr>
              <a:tr h="186645">
                <a:tc>
                  <a:txBody>
                    <a:bodyPr/>
                    <a:lstStyle/>
                    <a:p>
                      <a:pPr algn="ctr" fontAlgn="ct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b"/>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3518" marR="3518" marT="3518" marB="0" anchor="b"/>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2817343377"/>
                  </a:ext>
                </a:extLst>
              </a:tr>
              <a:tr h="186645">
                <a:tc>
                  <a:txBody>
                    <a:bodyPr/>
                    <a:lstStyle/>
                    <a:p>
                      <a:pPr algn="ctr" fontAlgn="ct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b"/>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3518" marR="3518" marT="3518" marB="0" anchor="b"/>
                </a:tc>
                <a:tc>
                  <a:txBody>
                    <a:bodyPr/>
                    <a:lstStyle/>
                    <a:p>
                      <a:pPr algn="ctr" fontAlgn="ctr"/>
                      <a:r>
                        <a:rPr lang="en-US" sz="1200" u="none" strike="noStrike">
                          <a:effectLst/>
                        </a:rPr>
                        <a:t>Output: 121</a:t>
                      </a:r>
                      <a:endParaRPr lang="en-US" sz="1200" b="0" i="0" u="none" strike="noStrike">
                        <a:solidFill>
                          <a:srgbClr val="000000"/>
                        </a:solidFill>
                        <a:effectLst/>
                        <a:latin typeface="Calibri" panose="020F0502020204030204" pitchFamily="34" charset="0"/>
                      </a:endParaRPr>
                    </a:p>
                  </a:txBody>
                  <a:tcPr marL="3518" marR="3518" marT="3518" marB="0" anchor="ctr"/>
                </a:tc>
                <a:tc>
                  <a:txBody>
                    <a:bodyPr/>
                    <a:lstStyle/>
                    <a:p>
                      <a:pPr algn="ctr" fontAlgn="ctr"/>
                      <a:r>
                        <a:rPr lang="en-US" sz="1200" u="none" strike="noStrike" dirty="0">
                          <a:effectLst/>
                        </a:rPr>
                        <a:t>FC 400</a:t>
                      </a:r>
                      <a:endParaRPr lang="en-US" sz="1200" b="0" i="0" u="none" strike="noStrike" dirty="0">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885862042"/>
                  </a:ext>
                </a:extLst>
              </a:tr>
              <a:tr h="186645">
                <a:tc>
                  <a:txBody>
                    <a:bodyPr/>
                    <a:lstStyle/>
                    <a:p>
                      <a:pPr algn="ctr" fontAlgn="ct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b"/>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3518" marR="3518" marT="3518"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1783730477"/>
                  </a:ext>
                </a:extLst>
              </a:tr>
              <a:tr h="186645">
                <a:tc>
                  <a:txBody>
                    <a:bodyPr/>
                    <a:lstStyle/>
                    <a:p>
                      <a:pPr algn="ctr" fontAlgn="ctr"/>
                      <a:endParaRPr lang="en-US" sz="1200" b="0" i="0" u="none" strike="noStrike" dirty="0">
                        <a:solidFill>
                          <a:srgbClr val="000000"/>
                        </a:solidFill>
                        <a:effectLst/>
                        <a:latin typeface="Calibri" panose="020F0502020204030204" pitchFamily="34" charset="0"/>
                      </a:endParaRPr>
                    </a:p>
                  </a:txBody>
                  <a:tcPr marL="3518" marR="3518" marT="3518" marB="0" anchor="ctr"/>
                </a:tc>
                <a:tc>
                  <a:txBody>
                    <a:bodyPr/>
                    <a:lstStyle/>
                    <a:p>
                      <a:pPr algn="ctr" fontAlgn="b"/>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3518" marR="3518" marT="3518"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3518" marR="3518" marT="3518" marB="0" anchor="b"/>
                </a:tc>
                <a:tc>
                  <a:txBody>
                    <a:bodyPr/>
                    <a:lstStyle/>
                    <a:p>
                      <a:pPr algn="ctr" fontAlgn="ctr"/>
                      <a:r>
                        <a:rPr lang="en-US" sz="1200" u="none" strike="noStrike" dirty="0">
                          <a:effectLst/>
                        </a:rPr>
                        <a:t>Output: 121</a:t>
                      </a:r>
                      <a:endParaRPr lang="en-US" sz="1200" b="0" i="0" u="none" strike="noStrike" dirty="0">
                        <a:solidFill>
                          <a:srgbClr val="000000"/>
                        </a:solidFill>
                        <a:effectLst/>
                        <a:latin typeface="Calibri" panose="020F0502020204030204" pitchFamily="34" charset="0"/>
                      </a:endParaRPr>
                    </a:p>
                  </a:txBody>
                  <a:tcPr marL="3518" marR="3518" marT="3518" marB="0" anchor="ctr"/>
                </a:tc>
                <a:extLst>
                  <a:ext uri="{0D108BD9-81ED-4DB2-BD59-A6C34878D82A}">
                    <a16:rowId xmlns:a16="http://schemas.microsoft.com/office/drawing/2014/main" val="965362260"/>
                  </a:ext>
                </a:extLst>
              </a:tr>
            </a:tbl>
          </a:graphicData>
        </a:graphic>
      </p:graphicFrame>
    </p:spTree>
    <p:extLst>
      <p:ext uri="{BB962C8B-B14F-4D97-AF65-F5344CB8AC3E}">
        <p14:creationId xmlns:p14="http://schemas.microsoft.com/office/powerpoint/2010/main" val="328699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29967-9683-49EA-A94E-5189D81EFBA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D2FDFB1-54EF-4D9D-9ABF-674DFA21702D}"/>
              </a:ext>
            </a:extLst>
          </p:cNvPr>
          <p:cNvSpPr>
            <a:spLocks noGrp="1"/>
          </p:cNvSpPr>
          <p:nvPr>
            <p:ph idx="1"/>
          </p:nvPr>
        </p:nvSpPr>
        <p:spPr/>
        <p:txBody>
          <a:bodyPr/>
          <a:lstStyle/>
          <a:p>
            <a:endParaRPr lang="en-US"/>
          </a:p>
        </p:txBody>
      </p:sp>
      <p:graphicFrame>
        <p:nvGraphicFramePr>
          <p:cNvPr id="5" name="Chart 4">
            <a:extLst>
              <a:ext uri="{FF2B5EF4-FFF2-40B4-BE49-F238E27FC236}">
                <a16:creationId xmlns:a16="http://schemas.microsoft.com/office/drawing/2014/main" id="{E7D9A1C8-3647-4852-B57B-202459819510}"/>
              </a:ext>
            </a:extLst>
          </p:cNvPr>
          <p:cNvGraphicFramePr/>
          <p:nvPr>
            <p:extLst>
              <p:ext uri="{D42A27DB-BD31-4B8C-83A1-F6EECF244321}">
                <p14:modId xmlns:p14="http://schemas.microsoft.com/office/powerpoint/2010/main" val="903980963"/>
              </p:ext>
            </p:extLst>
          </p:nvPr>
        </p:nvGraphicFramePr>
        <p:xfrm>
          <a:off x="6130212" y="1947882"/>
          <a:ext cx="5837851" cy="44055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AF688C8-D25D-464F-8883-28CA6ACAB920}"/>
              </a:ext>
            </a:extLst>
          </p:cNvPr>
          <p:cNvGraphicFramePr/>
          <p:nvPr>
            <p:extLst>
              <p:ext uri="{D42A27DB-BD31-4B8C-83A1-F6EECF244321}">
                <p14:modId xmlns:p14="http://schemas.microsoft.com/office/powerpoint/2010/main" val="3851616258"/>
              </p:ext>
            </p:extLst>
          </p:nvPr>
        </p:nvGraphicFramePr>
        <p:xfrm>
          <a:off x="223937" y="1947882"/>
          <a:ext cx="5754689" cy="44055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0275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F258-85AD-4DDE-A3BB-29BF098D3FF8}"/>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7083B1BC-DE65-4786-837B-E73B16B69EC2}"/>
              </a:ext>
            </a:extLst>
          </p:cNvPr>
          <p:cNvGraphicFramePr>
            <a:graphicFrameLocks noGrp="1"/>
          </p:cNvGraphicFramePr>
          <p:nvPr>
            <p:ph idx="1"/>
            <p:extLst>
              <p:ext uri="{D42A27DB-BD31-4B8C-83A1-F6EECF244321}">
                <p14:modId xmlns:p14="http://schemas.microsoft.com/office/powerpoint/2010/main" val="1809007959"/>
              </p:ext>
            </p:extLst>
          </p:nvPr>
        </p:nvGraphicFramePr>
        <p:xfrm>
          <a:off x="1417300" y="1494018"/>
          <a:ext cx="9200938" cy="2658102"/>
        </p:xfrm>
        <a:graphic>
          <a:graphicData uri="http://schemas.openxmlformats.org/drawingml/2006/table">
            <a:tbl>
              <a:tblPr firstRow="1" firstCol="1" bandRow="1">
                <a:tableStyleId>{5C22544A-7EE6-4342-B048-85BDC9FD1C3A}</a:tableStyleId>
              </a:tblPr>
              <a:tblGrid>
                <a:gridCol w="3066978">
                  <a:extLst>
                    <a:ext uri="{9D8B030D-6E8A-4147-A177-3AD203B41FA5}">
                      <a16:colId xmlns:a16="http://schemas.microsoft.com/office/drawing/2014/main" val="2384378992"/>
                    </a:ext>
                  </a:extLst>
                </a:gridCol>
                <a:gridCol w="1533490">
                  <a:extLst>
                    <a:ext uri="{9D8B030D-6E8A-4147-A177-3AD203B41FA5}">
                      <a16:colId xmlns:a16="http://schemas.microsoft.com/office/drawing/2014/main" val="3894819414"/>
                    </a:ext>
                  </a:extLst>
                </a:gridCol>
                <a:gridCol w="1533490">
                  <a:extLst>
                    <a:ext uri="{9D8B030D-6E8A-4147-A177-3AD203B41FA5}">
                      <a16:colId xmlns:a16="http://schemas.microsoft.com/office/drawing/2014/main" val="845049726"/>
                    </a:ext>
                  </a:extLst>
                </a:gridCol>
                <a:gridCol w="1533490">
                  <a:extLst>
                    <a:ext uri="{9D8B030D-6E8A-4147-A177-3AD203B41FA5}">
                      <a16:colId xmlns:a16="http://schemas.microsoft.com/office/drawing/2014/main" val="3509251609"/>
                    </a:ext>
                  </a:extLst>
                </a:gridCol>
                <a:gridCol w="1533490">
                  <a:extLst>
                    <a:ext uri="{9D8B030D-6E8A-4147-A177-3AD203B41FA5}">
                      <a16:colId xmlns:a16="http://schemas.microsoft.com/office/drawing/2014/main" val="1869669874"/>
                    </a:ext>
                  </a:extLst>
                </a:gridCol>
              </a:tblGrid>
              <a:tr h="778002">
                <a:tc>
                  <a:txBody>
                    <a:bodyPr/>
                    <a:lstStyle/>
                    <a:p>
                      <a:pPr marL="0" marR="0" algn="ctr">
                        <a:lnSpc>
                          <a:spcPct val="115000"/>
                        </a:lnSpc>
                        <a:spcBef>
                          <a:spcPts val="0"/>
                        </a:spcBef>
                        <a:spcAft>
                          <a:spcPts val="0"/>
                        </a:spcAft>
                      </a:pPr>
                      <a:r>
                        <a:rPr lang="en-US" sz="1600">
                          <a:effectLst/>
                        </a:rPr>
                        <a:t>Model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Training Loss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Training Accuracy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Validation Loss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rPr>
                        <a:t>Validation Accuracy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5655449"/>
                  </a:ext>
                </a:extLst>
              </a:tr>
              <a:tr h="376020">
                <a:tc>
                  <a:txBody>
                    <a:bodyPr/>
                    <a:lstStyle/>
                    <a:p>
                      <a:pPr marL="0" marR="0">
                        <a:lnSpc>
                          <a:spcPct val="115000"/>
                        </a:lnSpc>
                        <a:spcBef>
                          <a:spcPts val="0"/>
                        </a:spcBef>
                        <a:spcAft>
                          <a:spcPts val="0"/>
                        </a:spcAft>
                      </a:pPr>
                      <a:r>
                        <a:rPr lang="en-US" sz="1600" dirty="0">
                          <a:effectLst/>
                        </a:rPr>
                        <a:t>Model 1  (2C + 2FC)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1.055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0.665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rPr>
                        <a:t>1.300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0.665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4994511"/>
                  </a:ext>
                </a:extLst>
              </a:tr>
              <a:tr h="376020">
                <a:tc>
                  <a:txBody>
                    <a:bodyPr/>
                    <a:lstStyle/>
                    <a:p>
                      <a:pPr marL="0" marR="0">
                        <a:lnSpc>
                          <a:spcPct val="115000"/>
                        </a:lnSpc>
                        <a:spcBef>
                          <a:spcPts val="0"/>
                        </a:spcBef>
                        <a:spcAft>
                          <a:spcPts val="0"/>
                        </a:spcAft>
                      </a:pPr>
                      <a:r>
                        <a:rPr lang="en-US" sz="1600">
                          <a:effectLst/>
                        </a:rPr>
                        <a:t>Model 2  (3C + 2FC)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0.779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0.740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1.064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0.693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8538785"/>
                  </a:ext>
                </a:extLst>
              </a:tr>
              <a:tr h="376020">
                <a:tc>
                  <a:txBody>
                    <a:bodyPr/>
                    <a:lstStyle/>
                    <a:p>
                      <a:pPr marL="0" marR="0">
                        <a:lnSpc>
                          <a:spcPct val="115000"/>
                        </a:lnSpc>
                        <a:spcBef>
                          <a:spcPts val="0"/>
                        </a:spcBef>
                        <a:spcAft>
                          <a:spcPts val="0"/>
                        </a:spcAft>
                      </a:pPr>
                      <a:r>
                        <a:rPr lang="en-US" sz="1600">
                          <a:effectLst/>
                        </a:rPr>
                        <a:t>Model 3  (4C + 2FC)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0.625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0.787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0.987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0.712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0909513"/>
                  </a:ext>
                </a:extLst>
              </a:tr>
              <a:tr h="376020">
                <a:tc>
                  <a:txBody>
                    <a:bodyPr/>
                    <a:lstStyle/>
                    <a:p>
                      <a:pPr marL="0" marR="0">
                        <a:lnSpc>
                          <a:spcPct val="115000"/>
                        </a:lnSpc>
                        <a:spcBef>
                          <a:spcPts val="0"/>
                        </a:spcBef>
                        <a:spcAft>
                          <a:spcPts val="0"/>
                        </a:spcAft>
                      </a:pPr>
                      <a:r>
                        <a:rPr lang="en-US" sz="1600">
                          <a:effectLst/>
                        </a:rPr>
                        <a:t>Model 4  (5C + 3FC)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0.464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0.836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0.972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0.715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8838760"/>
                  </a:ext>
                </a:extLst>
              </a:tr>
              <a:tr h="376020">
                <a:tc>
                  <a:txBody>
                    <a:bodyPr/>
                    <a:lstStyle/>
                    <a:p>
                      <a:pPr marL="0" marR="0">
                        <a:lnSpc>
                          <a:spcPct val="115000"/>
                        </a:lnSpc>
                        <a:spcBef>
                          <a:spcPts val="0"/>
                        </a:spcBef>
                        <a:spcAft>
                          <a:spcPts val="0"/>
                        </a:spcAft>
                      </a:pPr>
                      <a:r>
                        <a:rPr lang="en-US" sz="1600" dirty="0">
                          <a:effectLst/>
                        </a:rPr>
                        <a:t>Model 5  (6C + 3FC)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0.332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0.841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rPr>
                        <a:t>0.995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rPr>
                        <a:t>0.726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7152114"/>
                  </a:ext>
                </a:extLst>
              </a:tr>
            </a:tbl>
          </a:graphicData>
        </a:graphic>
      </p:graphicFrame>
      <p:sp>
        <p:nvSpPr>
          <p:cNvPr id="5" name="Content Placeholder 2">
            <a:extLst>
              <a:ext uri="{FF2B5EF4-FFF2-40B4-BE49-F238E27FC236}">
                <a16:creationId xmlns:a16="http://schemas.microsoft.com/office/drawing/2014/main" id="{9059EF47-1F0F-4AA6-B83E-8FECF53D746B}"/>
              </a:ext>
            </a:extLst>
          </p:cNvPr>
          <p:cNvSpPr txBox="1">
            <a:spLocks/>
          </p:cNvSpPr>
          <p:nvPr/>
        </p:nvSpPr>
        <p:spPr>
          <a:xfrm>
            <a:off x="1103312" y="4441371"/>
            <a:ext cx="8946541" cy="18070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a:p>
            <a:endParaRPr lang="en-US" dirty="0"/>
          </a:p>
        </p:txBody>
      </p:sp>
      <p:sp>
        <p:nvSpPr>
          <p:cNvPr id="6" name="Content Placeholder 2">
            <a:extLst>
              <a:ext uri="{FF2B5EF4-FFF2-40B4-BE49-F238E27FC236}">
                <a16:creationId xmlns:a16="http://schemas.microsoft.com/office/drawing/2014/main" id="{86E5FC4F-6F10-44BC-BF17-81F74C324032}"/>
              </a:ext>
            </a:extLst>
          </p:cNvPr>
          <p:cNvSpPr txBox="1">
            <a:spLocks/>
          </p:cNvSpPr>
          <p:nvPr/>
        </p:nvSpPr>
        <p:spPr>
          <a:xfrm>
            <a:off x="646110" y="4441370"/>
            <a:ext cx="10569285" cy="19639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Shallow models (1&amp;2) underfit the data, not enough modelling power to capture image details</a:t>
            </a:r>
          </a:p>
          <a:p>
            <a:r>
              <a:rPr lang="en-US" dirty="0"/>
              <a:t>Adding layers improves metrics, but very marginally</a:t>
            </a:r>
          </a:p>
          <a:p>
            <a:r>
              <a:rPr lang="en-US" dirty="0"/>
              <a:t>Model 3 has minimum log loss, but model 5 has the best accuracy.</a:t>
            </a:r>
          </a:p>
        </p:txBody>
      </p:sp>
    </p:spTree>
    <p:extLst>
      <p:ext uri="{BB962C8B-B14F-4D97-AF65-F5344CB8AC3E}">
        <p14:creationId xmlns:p14="http://schemas.microsoft.com/office/powerpoint/2010/main" val="475223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F813-8099-4D95-83D8-8A207316EC35}"/>
              </a:ext>
            </a:extLst>
          </p:cNvPr>
          <p:cNvSpPr>
            <a:spLocks noGrp="1"/>
          </p:cNvSpPr>
          <p:nvPr>
            <p:ph type="title"/>
          </p:nvPr>
        </p:nvSpPr>
        <p:spPr/>
        <p:txBody>
          <a:bodyPr/>
          <a:lstStyle/>
          <a:p>
            <a:r>
              <a:rPr lang="en-US" dirty="0"/>
              <a:t>Trying different optimizers</a:t>
            </a:r>
          </a:p>
        </p:txBody>
      </p:sp>
      <p:sp>
        <p:nvSpPr>
          <p:cNvPr id="3" name="Content Placeholder 2">
            <a:extLst>
              <a:ext uri="{FF2B5EF4-FFF2-40B4-BE49-F238E27FC236}">
                <a16:creationId xmlns:a16="http://schemas.microsoft.com/office/drawing/2014/main" id="{FD17DE37-94C0-4D21-A9A8-D06FDE92CFDB}"/>
              </a:ext>
            </a:extLst>
          </p:cNvPr>
          <p:cNvSpPr>
            <a:spLocks noGrp="1"/>
          </p:cNvSpPr>
          <p:nvPr>
            <p:ph idx="1"/>
          </p:nvPr>
        </p:nvSpPr>
        <p:spPr>
          <a:xfrm>
            <a:off x="1104293" y="1513422"/>
            <a:ext cx="8946541" cy="4195481"/>
          </a:xfrm>
        </p:spPr>
        <p:txBody>
          <a:bodyPr/>
          <a:lstStyle/>
          <a:p>
            <a:r>
              <a:rPr lang="en-US" dirty="0"/>
              <a:t>Adam and </a:t>
            </a:r>
            <a:r>
              <a:rPr lang="en-US" dirty="0" err="1"/>
              <a:t>Adagrad</a:t>
            </a:r>
            <a:r>
              <a:rPr lang="en-US" dirty="0"/>
              <a:t> Optimizers fall into the family of adaptive learning optimizers where a different learning rate is set for each individual parameter based on past gradients.</a:t>
            </a:r>
          </a:p>
          <a:p>
            <a:r>
              <a:rPr lang="en-US" dirty="0" err="1"/>
              <a:t>Nesterov</a:t>
            </a:r>
            <a:r>
              <a:rPr lang="en-US" dirty="0"/>
              <a:t> variation of momentum, a variant of SGD with momentum that calculates gradients based on approximate future parameters</a:t>
            </a:r>
          </a:p>
        </p:txBody>
      </p:sp>
    </p:spTree>
    <p:extLst>
      <p:ext uri="{BB962C8B-B14F-4D97-AF65-F5344CB8AC3E}">
        <p14:creationId xmlns:p14="http://schemas.microsoft.com/office/powerpoint/2010/main" val="811795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5C1F-FC37-4BD3-9C73-B5C1E4FC1D0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C7C9951-62B0-4545-80FD-11AE62F3957D}"/>
              </a:ext>
            </a:extLst>
          </p:cNvPr>
          <p:cNvSpPr>
            <a:spLocks noGrp="1"/>
          </p:cNvSpPr>
          <p:nvPr>
            <p:ph idx="1"/>
          </p:nvPr>
        </p:nvSpPr>
        <p:spPr/>
        <p:txBody>
          <a:bodyPr/>
          <a:lstStyle/>
          <a:p>
            <a:endParaRPr lang="en-US" dirty="0"/>
          </a:p>
        </p:txBody>
      </p:sp>
      <p:graphicFrame>
        <p:nvGraphicFramePr>
          <p:cNvPr id="4" name="Chart 3">
            <a:extLst>
              <a:ext uri="{FF2B5EF4-FFF2-40B4-BE49-F238E27FC236}">
                <a16:creationId xmlns:a16="http://schemas.microsoft.com/office/drawing/2014/main" id="{3D6056EC-D779-4800-ABB4-94EDED5F5AE3}"/>
              </a:ext>
            </a:extLst>
          </p:cNvPr>
          <p:cNvGraphicFramePr>
            <a:graphicFrameLocks/>
          </p:cNvGraphicFramePr>
          <p:nvPr>
            <p:extLst>
              <p:ext uri="{D42A27DB-BD31-4B8C-83A1-F6EECF244321}">
                <p14:modId xmlns:p14="http://schemas.microsoft.com/office/powerpoint/2010/main" val="3048478614"/>
              </p:ext>
            </p:extLst>
          </p:nvPr>
        </p:nvGraphicFramePr>
        <p:xfrm>
          <a:off x="153346" y="1344167"/>
          <a:ext cx="5488502" cy="50611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11B8362-EF6C-4968-8799-22C4655B4429}"/>
              </a:ext>
            </a:extLst>
          </p:cNvPr>
          <p:cNvGraphicFramePr>
            <a:graphicFrameLocks/>
          </p:cNvGraphicFramePr>
          <p:nvPr>
            <p:extLst>
              <p:ext uri="{D42A27DB-BD31-4B8C-83A1-F6EECF244321}">
                <p14:modId xmlns:p14="http://schemas.microsoft.com/office/powerpoint/2010/main" val="4230229579"/>
              </p:ext>
            </p:extLst>
          </p:nvPr>
        </p:nvGraphicFramePr>
        <p:xfrm>
          <a:off x="5841237" y="1344168"/>
          <a:ext cx="6027675" cy="50611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3729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51607-5559-44A3-ACEB-D0B0C604DA5C}"/>
              </a:ext>
            </a:extLst>
          </p:cNvPr>
          <p:cNvSpPr>
            <a:spLocks noGrp="1"/>
          </p:cNvSpPr>
          <p:nvPr>
            <p:ph type="title"/>
          </p:nvPr>
        </p:nvSpPr>
        <p:spPr/>
        <p:txBody>
          <a:bodyPr/>
          <a:lstStyle/>
          <a:p>
            <a:r>
              <a:rPr lang="en-US" dirty="0"/>
              <a:t>Remarks</a:t>
            </a:r>
          </a:p>
        </p:txBody>
      </p:sp>
      <p:sp>
        <p:nvSpPr>
          <p:cNvPr id="3" name="Content Placeholder 2">
            <a:extLst>
              <a:ext uri="{FF2B5EF4-FFF2-40B4-BE49-F238E27FC236}">
                <a16:creationId xmlns:a16="http://schemas.microsoft.com/office/drawing/2014/main" id="{35DA4A59-D659-4D9B-807D-83DFEACEEEAA}"/>
              </a:ext>
            </a:extLst>
          </p:cNvPr>
          <p:cNvSpPr>
            <a:spLocks noGrp="1"/>
          </p:cNvSpPr>
          <p:nvPr>
            <p:ph idx="1"/>
          </p:nvPr>
        </p:nvSpPr>
        <p:spPr/>
        <p:txBody>
          <a:bodyPr/>
          <a:lstStyle/>
          <a:p>
            <a:r>
              <a:rPr lang="en-US" dirty="0"/>
              <a:t>For our problem, the </a:t>
            </a:r>
            <a:r>
              <a:rPr lang="en-US" dirty="0" err="1"/>
              <a:t>Nesterov</a:t>
            </a:r>
            <a:r>
              <a:rPr lang="en-US" dirty="0"/>
              <a:t> implementation performs about the same as the regular SGD w/ momentum</a:t>
            </a:r>
          </a:p>
          <a:p>
            <a:r>
              <a:rPr lang="en-US" dirty="0"/>
              <a:t>Adam and </a:t>
            </a:r>
            <a:r>
              <a:rPr lang="en-US" dirty="0" err="1"/>
              <a:t>Adagrad</a:t>
            </a:r>
            <a:r>
              <a:rPr lang="en-US" dirty="0"/>
              <a:t> perform a lot worse than SGD</a:t>
            </a:r>
          </a:p>
          <a:p>
            <a:r>
              <a:rPr lang="en-US" dirty="0"/>
              <a:t>Literature by Wilson Et. Al, and Shirish, N. show this lack of generalization from adaptive learning optimizers. </a:t>
            </a:r>
          </a:p>
          <a:p>
            <a:r>
              <a:rPr lang="en-US" dirty="0"/>
              <a:t>Hypothesize that our VGG-like model has been tuned for the SGD optimizer</a:t>
            </a:r>
          </a:p>
          <a:p>
            <a:endParaRPr lang="en-US" dirty="0"/>
          </a:p>
        </p:txBody>
      </p:sp>
    </p:spTree>
    <p:extLst>
      <p:ext uri="{BB962C8B-B14F-4D97-AF65-F5344CB8AC3E}">
        <p14:creationId xmlns:p14="http://schemas.microsoft.com/office/powerpoint/2010/main" val="2176679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2A36-1627-4329-9D4F-0D29C9A6697B}"/>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1957A60D-656C-4AE4-828B-FAEABE0520DD}"/>
              </a:ext>
            </a:extLst>
          </p:cNvPr>
          <p:cNvSpPr>
            <a:spLocks noGrp="1"/>
          </p:cNvSpPr>
          <p:nvPr>
            <p:ph idx="1"/>
          </p:nvPr>
        </p:nvSpPr>
        <p:spPr/>
        <p:txBody>
          <a:bodyPr>
            <a:normAutofit fontScale="92500" lnSpcReduction="10000"/>
          </a:bodyPr>
          <a:lstStyle/>
          <a:p>
            <a:r>
              <a:rPr lang="en-US" dirty="0"/>
              <a:t>Deeper models! </a:t>
            </a:r>
          </a:p>
          <a:p>
            <a:r>
              <a:rPr lang="en-US" dirty="0"/>
              <a:t>More regularization techniques like L1/L2 and dropout</a:t>
            </a:r>
          </a:p>
          <a:p>
            <a:r>
              <a:rPr lang="en-US" dirty="0"/>
              <a:t>More transformations like shearing</a:t>
            </a:r>
          </a:p>
          <a:p>
            <a:r>
              <a:rPr lang="en-US" dirty="0"/>
              <a:t>Ensemble Models </a:t>
            </a:r>
          </a:p>
          <a:p>
            <a:pPr marL="0" indent="0">
              <a:buNone/>
            </a:pPr>
            <a:endParaRPr lang="en-US" dirty="0"/>
          </a:p>
          <a:p>
            <a:pPr marL="0" indent="0">
              <a:buNone/>
            </a:pPr>
            <a:endParaRPr lang="en-US" dirty="0"/>
          </a:p>
          <a:p>
            <a:pPr marL="0" indent="0">
              <a:buNone/>
            </a:pPr>
            <a:r>
              <a:rPr lang="en-US" dirty="0"/>
              <a:t>References:</a:t>
            </a:r>
          </a:p>
          <a:p>
            <a:pPr marL="0" indent="0">
              <a:buNone/>
            </a:pPr>
            <a:r>
              <a:rPr lang="en-US" dirty="0" err="1"/>
              <a:t>Keskar</a:t>
            </a:r>
            <a:r>
              <a:rPr lang="en-US" dirty="0"/>
              <a:t>, N., et al. On Large-Batch Training for Deep Learning: Generalization Gap and Sharp Minima. </a:t>
            </a:r>
            <a:r>
              <a:rPr lang="en-US" dirty="0" err="1"/>
              <a:t>arXiv</a:t>
            </a:r>
            <a:r>
              <a:rPr lang="en-US" dirty="0"/>
              <a:t> preprint. page arXiv:1609.04836, 2016.</a:t>
            </a:r>
          </a:p>
          <a:p>
            <a:pPr marL="0" indent="0">
              <a:buNone/>
            </a:pPr>
            <a:r>
              <a:rPr lang="en-US" dirty="0"/>
              <a:t>Wilson, A. et al. The Marginal Value of Adaptive Gradient Methods in Machine Learning. </a:t>
            </a:r>
            <a:r>
              <a:rPr lang="en-US" dirty="0" err="1"/>
              <a:t>arXiv</a:t>
            </a:r>
            <a:r>
              <a:rPr lang="en-US" dirty="0"/>
              <a:t> preprint. arXiv:1705.08292, 2017.</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0124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D09D-B1E0-4F26-836F-07FBFC97BD9B}"/>
              </a:ext>
            </a:extLst>
          </p:cNvPr>
          <p:cNvSpPr>
            <a:spLocks noGrp="1"/>
          </p:cNvSpPr>
          <p:nvPr>
            <p:ph type="title"/>
          </p:nvPr>
        </p:nvSpPr>
        <p:spPr/>
        <p:txBody>
          <a:bodyPr/>
          <a:lstStyle/>
          <a:p>
            <a:r>
              <a:rPr lang="en-US" dirty="0"/>
              <a:t>Background info</a:t>
            </a:r>
          </a:p>
        </p:txBody>
      </p:sp>
      <p:sp>
        <p:nvSpPr>
          <p:cNvPr id="3" name="Content Placeholder 2">
            <a:extLst>
              <a:ext uri="{FF2B5EF4-FFF2-40B4-BE49-F238E27FC236}">
                <a16:creationId xmlns:a16="http://schemas.microsoft.com/office/drawing/2014/main" id="{A31ACCA2-DE15-4040-8065-B0DAC3E7205C}"/>
              </a:ext>
            </a:extLst>
          </p:cNvPr>
          <p:cNvSpPr>
            <a:spLocks noGrp="1"/>
          </p:cNvSpPr>
          <p:nvPr>
            <p:ph idx="1"/>
          </p:nvPr>
        </p:nvSpPr>
        <p:spPr>
          <a:xfrm>
            <a:off x="677334" y="2160589"/>
            <a:ext cx="6518225" cy="3880773"/>
          </a:xfrm>
        </p:spPr>
        <p:txBody>
          <a:bodyPr/>
          <a:lstStyle/>
          <a:p>
            <a:r>
              <a:rPr lang="en-US" dirty="0"/>
              <a:t>The dataset comes from a Kaggle competition hosted by the National Data Science Bowl.</a:t>
            </a:r>
          </a:p>
          <a:p>
            <a:r>
              <a:rPr lang="en-US" dirty="0"/>
              <a:t>Plankton are critically important to the ocean ecosystem.  Thus there is a need for researchers to monitor plankton populations. </a:t>
            </a:r>
          </a:p>
          <a:p>
            <a:r>
              <a:rPr lang="en-US" dirty="0"/>
              <a:t>Manual methods of classifying plankton are extremely infeasible, so automated methods via machine learning are practically required. </a:t>
            </a:r>
          </a:p>
        </p:txBody>
      </p:sp>
      <p:pic>
        <p:nvPicPr>
          <p:cNvPr id="1028" name="Picture 4" descr="https://storage.googleapis.com/kaggle-competitions/kaggle/3978/logos/front_page.png">
            <a:extLst>
              <a:ext uri="{FF2B5EF4-FFF2-40B4-BE49-F238E27FC236}">
                <a16:creationId xmlns:a16="http://schemas.microsoft.com/office/drawing/2014/main" id="{1916AB1C-9530-44B1-8F5E-EBDCC378B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778" y="2160589"/>
            <a:ext cx="2993937" cy="1405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848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54DC-0D09-4030-A75D-B24B1A5C134C}"/>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2A3A47DA-C159-4441-BE47-7071C38FEF0F}"/>
              </a:ext>
            </a:extLst>
          </p:cNvPr>
          <p:cNvSpPr>
            <a:spLocks noGrp="1"/>
          </p:cNvSpPr>
          <p:nvPr>
            <p:ph idx="1"/>
          </p:nvPr>
        </p:nvSpPr>
        <p:spPr>
          <a:xfrm>
            <a:off x="677334" y="1488613"/>
            <a:ext cx="6092127" cy="3331500"/>
          </a:xfrm>
        </p:spPr>
        <p:txBody>
          <a:bodyPr/>
          <a:lstStyle/>
          <a:p>
            <a:r>
              <a:rPr lang="en-US" dirty="0"/>
              <a:t>The dataset consists of 30k labeled training images.  </a:t>
            </a:r>
          </a:p>
          <a:p>
            <a:r>
              <a:rPr lang="en-US" dirty="0"/>
              <a:t>121 different classes of plankton to classify</a:t>
            </a:r>
          </a:p>
          <a:p>
            <a:r>
              <a:rPr lang="en-US" dirty="0"/>
              <a:t>Image dimensions ranged from 40 pixels to 400 pixels wide</a:t>
            </a:r>
          </a:p>
          <a:p>
            <a:r>
              <a:rPr lang="en-US" dirty="0"/>
              <a:t>Split into 25k for training, and 5k for validation</a:t>
            </a:r>
          </a:p>
        </p:txBody>
      </p:sp>
      <p:sp>
        <p:nvSpPr>
          <p:cNvPr id="9" name="Rectangle 8">
            <a:extLst>
              <a:ext uri="{FF2B5EF4-FFF2-40B4-BE49-F238E27FC236}">
                <a16:creationId xmlns:a16="http://schemas.microsoft.com/office/drawing/2014/main" id="{7ACA8860-117B-445B-B5ED-646A4166CB1B}"/>
              </a:ext>
            </a:extLst>
          </p:cNvPr>
          <p:cNvSpPr/>
          <p:nvPr/>
        </p:nvSpPr>
        <p:spPr>
          <a:xfrm>
            <a:off x="813904" y="4927601"/>
            <a:ext cx="1472381" cy="1320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A48A60C3-BF9C-4EE2-AA8A-69845513C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24" y="4987293"/>
            <a:ext cx="1116183" cy="960437"/>
          </a:xfrm>
          <a:prstGeom prst="rect">
            <a:avLst/>
          </a:prstGeom>
        </p:spPr>
      </p:pic>
      <p:sp>
        <p:nvSpPr>
          <p:cNvPr id="10" name="TextBox 9">
            <a:extLst>
              <a:ext uri="{FF2B5EF4-FFF2-40B4-BE49-F238E27FC236}">
                <a16:creationId xmlns:a16="http://schemas.microsoft.com/office/drawing/2014/main" id="{591F9F12-0398-4D10-9A74-35438C5B2927}"/>
              </a:ext>
            </a:extLst>
          </p:cNvPr>
          <p:cNvSpPr txBox="1"/>
          <p:nvPr/>
        </p:nvSpPr>
        <p:spPr>
          <a:xfrm>
            <a:off x="813905" y="5953000"/>
            <a:ext cx="1587694" cy="276999"/>
          </a:xfrm>
          <a:prstGeom prst="rect">
            <a:avLst/>
          </a:prstGeom>
          <a:noFill/>
        </p:spPr>
        <p:txBody>
          <a:bodyPr wrap="square" rtlCol="0">
            <a:spAutoFit/>
          </a:bodyPr>
          <a:lstStyle/>
          <a:p>
            <a:r>
              <a:rPr lang="en-US" sz="1200" dirty="0" err="1"/>
              <a:t>Acantharia</a:t>
            </a:r>
            <a:r>
              <a:rPr lang="en-US" sz="1200" dirty="0"/>
              <a:t> protist</a:t>
            </a:r>
          </a:p>
        </p:txBody>
      </p:sp>
      <p:sp>
        <p:nvSpPr>
          <p:cNvPr id="13" name="Rectangle 12">
            <a:extLst>
              <a:ext uri="{FF2B5EF4-FFF2-40B4-BE49-F238E27FC236}">
                <a16:creationId xmlns:a16="http://schemas.microsoft.com/office/drawing/2014/main" id="{DFE7C815-6EEC-4D52-A88D-542F0659EC80}"/>
              </a:ext>
            </a:extLst>
          </p:cNvPr>
          <p:cNvSpPr/>
          <p:nvPr/>
        </p:nvSpPr>
        <p:spPr>
          <a:xfrm>
            <a:off x="2917998" y="4909201"/>
            <a:ext cx="1425957" cy="1320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A1D85CB-EA73-452A-B7A6-626FBCB32E37}"/>
              </a:ext>
            </a:extLst>
          </p:cNvPr>
          <p:cNvSpPr/>
          <p:nvPr/>
        </p:nvSpPr>
        <p:spPr>
          <a:xfrm>
            <a:off x="4975668" y="4927601"/>
            <a:ext cx="1425957" cy="1320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CEE0CA13-661D-42C7-B5BE-72BA4E189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409" y="4992563"/>
            <a:ext cx="1099133" cy="955199"/>
          </a:xfrm>
          <a:prstGeom prst="rect">
            <a:avLst/>
          </a:prstGeom>
        </p:spPr>
      </p:pic>
      <p:sp>
        <p:nvSpPr>
          <p:cNvPr id="17" name="TextBox 16">
            <a:extLst>
              <a:ext uri="{FF2B5EF4-FFF2-40B4-BE49-F238E27FC236}">
                <a16:creationId xmlns:a16="http://schemas.microsoft.com/office/drawing/2014/main" id="{7E8B8256-5F09-4A18-9A3E-D05ED02FC34F}"/>
              </a:ext>
            </a:extLst>
          </p:cNvPr>
          <p:cNvSpPr txBox="1"/>
          <p:nvPr/>
        </p:nvSpPr>
        <p:spPr>
          <a:xfrm>
            <a:off x="3072118" y="5947730"/>
            <a:ext cx="1587694" cy="276999"/>
          </a:xfrm>
          <a:prstGeom prst="rect">
            <a:avLst/>
          </a:prstGeom>
          <a:noFill/>
        </p:spPr>
        <p:txBody>
          <a:bodyPr wrap="square" rtlCol="0">
            <a:spAutoFit/>
          </a:bodyPr>
          <a:lstStyle/>
          <a:p>
            <a:r>
              <a:rPr lang="en-US" sz="1200" dirty="0" err="1"/>
              <a:t>Stomatopod</a:t>
            </a:r>
            <a:endParaRPr lang="en-US" sz="1200" dirty="0"/>
          </a:p>
        </p:txBody>
      </p:sp>
      <p:pic>
        <p:nvPicPr>
          <p:cNvPr id="19" name="Picture 18">
            <a:extLst>
              <a:ext uri="{FF2B5EF4-FFF2-40B4-BE49-F238E27FC236}">
                <a16:creationId xmlns:a16="http://schemas.microsoft.com/office/drawing/2014/main" id="{4359BB2F-5FE8-4F6A-B9B4-667042D175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9521" y="5136787"/>
            <a:ext cx="1238250" cy="666750"/>
          </a:xfrm>
          <a:prstGeom prst="rect">
            <a:avLst/>
          </a:prstGeom>
        </p:spPr>
      </p:pic>
      <p:sp>
        <p:nvSpPr>
          <p:cNvPr id="20" name="TextBox 19">
            <a:extLst>
              <a:ext uri="{FF2B5EF4-FFF2-40B4-BE49-F238E27FC236}">
                <a16:creationId xmlns:a16="http://schemas.microsoft.com/office/drawing/2014/main" id="{E1DFC2A2-C603-4B98-9EB0-FEDF0175D71B}"/>
              </a:ext>
            </a:extLst>
          </p:cNvPr>
          <p:cNvSpPr txBox="1"/>
          <p:nvPr/>
        </p:nvSpPr>
        <p:spPr>
          <a:xfrm>
            <a:off x="5181767" y="5882312"/>
            <a:ext cx="1587694" cy="276999"/>
          </a:xfrm>
          <a:prstGeom prst="rect">
            <a:avLst/>
          </a:prstGeom>
          <a:noFill/>
        </p:spPr>
        <p:txBody>
          <a:bodyPr wrap="square" rtlCol="0">
            <a:spAutoFit/>
          </a:bodyPr>
          <a:lstStyle/>
          <a:p>
            <a:r>
              <a:rPr lang="en-US" sz="1200" dirty="0" err="1"/>
              <a:t>Heteropod</a:t>
            </a:r>
            <a:endParaRPr lang="en-US" sz="1200" dirty="0"/>
          </a:p>
        </p:txBody>
      </p:sp>
      <p:pic>
        <p:nvPicPr>
          <p:cNvPr id="2050" name="Picture 2" descr="http://benanne.github.io/images/augmentation_noaug_cropped.png">
            <a:extLst>
              <a:ext uri="{FF2B5EF4-FFF2-40B4-BE49-F238E27FC236}">
                <a16:creationId xmlns:a16="http://schemas.microsoft.com/office/drawing/2014/main" id="{29B72D29-0CB5-4A83-A034-8C4524EA51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1400" y="1431681"/>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41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ED9A-1B83-495B-AEBD-CABC841DA90B}"/>
              </a:ext>
            </a:extLst>
          </p:cNvPr>
          <p:cNvSpPr>
            <a:spLocks noGrp="1"/>
          </p:cNvSpPr>
          <p:nvPr>
            <p:ph type="title"/>
          </p:nvPr>
        </p:nvSpPr>
        <p:spPr/>
        <p:txBody>
          <a:bodyPr/>
          <a:lstStyle/>
          <a:p>
            <a:r>
              <a:rPr lang="en-US" dirty="0"/>
              <a:t>Initial </a:t>
            </a:r>
            <a:r>
              <a:rPr lang="en-US" dirty="0" err="1"/>
              <a:t>ConvNet</a:t>
            </a:r>
            <a:r>
              <a:rPr lang="en-US" dirty="0"/>
              <a:t> Model</a:t>
            </a:r>
          </a:p>
        </p:txBody>
      </p:sp>
      <p:sp>
        <p:nvSpPr>
          <p:cNvPr id="3" name="Content Placeholder 2">
            <a:extLst>
              <a:ext uri="{FF2B5EF4-FFF2-40B4-BE49-F238E27FC236}">
                <a16:creationId xmlns:a16="http://schemas.microsoft.com/office/drawing/2014/main" id="{FDE14070-B18B-4FDB-BEF5-D9ABA40C6392}"/>
              </a:ext>
            </a:extLst>
          </p:cNvPr>
          <p:cNvSpPr>
            <a:spLocks noGrp="1"/>
          </p:cNvSpPr>
          <p:nvPr>
            <p:ph idx="1"/>
          </p:nvPr>
        </p:nvSpPr>
        <p:spPr/>
        <p:txBody>
          <a:bodyPr/>
          <a:lstStyle/>
          <a:p>
            <a:r>
              <a:rPr lang="en-US" dirty="0"/>
              <a:t>Adapted from the </a:t>
            </a:r>
            <a:r>
              <a:rPr lang="en-US" dirty="0" err="1"/>
              <a:t>Pytorch</a:t>
            </a:r>
            <a:r>
              <a:rPr lang="en-US" dirty="0"/>
              <a:t> tutorial as an initial baseline</a:t>
            </a:r>
          </a:p>
          <a:p>
            <a:r>
              <a:rPr lang="en-US" dirty="0"/>
              <a:t>Resize to 80 by 80 images</a:t>
            </a:r>
          </a:p>
          <a:p>
            <a:r>
              <a:rPr lang="en-US" dirty="0"/>
              <a:t>RELU activations and using SGD optimizer with</a:t>
            </a:r>
          </a:p>
          <a:p>
            <a:pPr lvl="1">
              <a:buFont typeface="Arial" panose="020B0604020202020204" pitchFamily="34" charset="0"/>
              <a:buChar char="•"/>
            </a:pPr>
            <a:r>
              <a:rPr lang="en-US" dirty="0"/>
              <a:t>LR = 0.00, Momentum = 0.9</a:t>
            </a:r>
          </a:p>
          <a:p>
            <a:r>
              <a:rPr lang="en-US" dirty="0"/>
              <a:t>Normalize to have mean ~0 and variance ~1</a:t>
            </a:r>
          </a:p>
          <a:p>
            <a:endParaRPr lang="en-US" dirty="0"/>
          </a:p>
        </p:txBody>
      </p:sp>
      <p:pic>
        <p:nvPicPr>
          <p:cNvPr id="6" name="Picture 5">
            <a:extLst>
              <a:ext uri="{FF2B5EF4-FFF2-40B4-BE49-F238E27FC236}">
                <a16:creationId xmlns:a16="http://schemas.microsoft.com/office/drawing/2014/main" id="{065D3B2A-81B0-476A-96AF-BED5D017F74B}"/>
              </a:ext>
            </a:extLst>
          </p:cNvPr>
          <p:cNvPicPr>
            <a:picLocks noChangeAspect="1"/>
          </p:cNvPicPr>
          <p:nvPr/>
        </p:nvPicPr>
        <p:blipFill>
          <a:blip r:embed="rId2"/>
          <a:stretch>
            <a:fillRect/>
          </a:stretch>
        </p:blipFill>
        <p:spPr>
          <a:xfrm>
            <a:off x="1717248" y="4461549"/>
            <a:ext cx="4474428" cy="910551"/>
          </a:xfrm>
          <a:prstGeom prst="rect">
            <a:avLst/>
          </a:prstGeom>
        </p:spPr>
      </p:pic>
      <p:graphicFrame>
        <p:nvGraphicFramePr>
          <p:cNvPr id="4" name="Table 3">
            <a:extLst>
              <a:ext uri="{FF2B5EF4-FFF2-40B4-BE49-F238E27FC236}">
                <a16:creationId xmlns:a16="http://schemas.microsoft.com/office/drawing/2014/main" id="{15989413-FC01-40E6-99A3-D2A174009740}"/>
              </a:ext>
            </a:extLst>
          </p:cNvPr>
          <p:cNvGraphicFramePr>
            <a:graphicFrameLocks noGrp="1"/>
          </p:cNvGraphicFramePr>
          <p:nvPr>
            <p:extLst>
              <p:ext uri="{D42A27DB-BD31-4B8C-83A1-F6EECF244321}">
                <p14:modId xmlns:p14="http://schemas.microsoft.com/office/powerpoint/2010/main" val="640875740"/>
              </p:ext>
            </p:extLst>
          </p:nvPr>
        </p:nvGraphicFramePr>
        <p:xfrm>
          <a:off x="8788401" y="1295400"/>
          <a:ext cx="3024154" cy="5116002"/>
        </p:xfrm>
        <a:graphic>
          <a:graphicData uri="http://schemas.openxmlformats.org/drawingml/2006/table">
            <a:tbl>
              <a:tblPr firstRow="1" firstCol="1" bandRow="1">
                <a:tableStyleId>{5C22544A-7EE6-4342-B048-85BDC9FD1C3A}</a:tableStyleId>
              </a:tblPr>
              <a:tblGrid>
                <a:gridCol w="3024154">
                  <a:extLst>
                    <a:ext uri="{9D8B030D-6E8A-4147-A177-3AD203B41FA5}">
                      <a16:colId xmlns:a16="http://schemas.microsoft.com/office/drawing/2014/main" val="3242185078"/>
                    </a:ext>
                  </a:extLst>
                </a:gridCol>
              </a:tblGrid>
              <a:tr h="319527">
                <a:tc>
                  <a:txBody>
                    <a:bodyPr/>
                    <a:lstStyle/>
                    <a:p>
                      <a:pPr marL="0" marR="0" algn="ctr">
                        <a:lnSpc>
                          <a:spcPct val="107000"/>
                        </a:lnSpc>
                        <a:spcBef>
                          <a:spcPts val="0"/>
                        </a:spcBef>
                        <a:spcAft>
                          <a:spcPts val="0"/>
                        </a:spcAft>
                      </a:pPr>
                      <a:r>
                        <a:rPr lang="en-US" sz="1800" dirty="0">
                          <a:effectLst/>
                        </a:rPr>
                        <a:t>Model 1:  2C → 2FC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699682064"/>
                  </a:ext>
                </a:extLst>
              </a:tr>
              <a:tr h="319527">
                <a:tc>
                  <a:txBody>
                    <a:bodyPr/>
                    <a:lstStyle/>
                    <a:p>
                      <a:pPr marL="0" marR="0" algn="ctr">
                        <a:lnSpc>
                          <a:spcPct val="107000"/>
                        </a:lnSpc>
                        <a:spcBef>
                          <a:spcPts val="0"/>
                        </a:spcBef>
                        <a:spcAft>
                          <a:spcPts val="0"/>
                        </a:spcAft>
                      </a:pPr>
                      <a:r>
                        <a:rPr lang="en-US" sz="1800" dirty="0">
                          <a:effectLst/>
                        </a:rPr>
                        <a:t>Input: 6400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434893056"/>
                  </a:ext>
                </a:extLst>
              </a:tr>
              <a:tr h="320037">
                <a:tc>
                  <a:txBody>
                    <a:bodyPr/>
                    <a:lstStyle/>
                    <a:p>
                      <a:pPr marL="0" marR="0" algn="ctr">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5895440"/>
                  </a:ext>
                </a:extLst>
              </a:tr>
              <a:tr h="319527">
                <a:tc>
                  <a:txBody>
                    <a:bodyPr/>
                    <a:lstStyle/>
                    <a:p>
                      <a:pPr marL="0" marR="0" algn="ctr">
                        <a:lnSpc>
                          <a:spcPct val="107000"/>
                        </a:lnSpc>
                        <a:spcBef>
                          <a:spcPts val="0"/>
                        </a:spcBef>
                        <a:spcAft>
                          <a:spcPts val="0"/>
                        </a:spcAft>
                      </a:pPr>
                      <a:r>
                        <a:rPr lang="en-US" sz="1800" dirty="0">
                          <a:effectLst/>
                        </a:rPr>
                        <a:t>6 Conv K=5,S=1,P=0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849677595"/>
                  </a:ext>
                </a:extLst>
              </a:tr>
              <a:tr h="320037">
                <a:tc>
                  <a:txBody>
                    <a:bodyPr/>
                    <a:lstStyle/>
                    <a:p>
                      <a:pPr marL="0" marR="0" algn="ctr">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958199516"/>
                  </a:ext>
                </a:extLst>
              </a:tr>
              <a:tr h="319527">
                <a:tc>
                  <a:txBody>
                    <a:bodyPr/>
                    <a:lstStyle/>
                    <a:p>
                      <a:pPr marL="0" marR="0" algn="ctr">
                        <a:lnSpc>
                          <a:spcPct val="107000"/>
                        </a:lnSpc>
                        <a:spcBef>
                          <a:spcPts val="0"/>
                        </a:spcBef>
                        <a:spcAft>
                          <a:spcPts val="0"/>
                        </a:spcAft>
                      </a:pPr>
                      <a:r>
                        <a:rPr lang="en-US" sz="1800" dirty="0">
                          <a:effectLst/>
                        </a:rPr>
                        <a:t>Max Pool K=2,S=2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343348006"/>
                  </a:ext>
                </a:extLst>
              </a:tr>
              <a:tr h="320037">
                <a:tc>
                  <a:txBody>
                    <a:bodyPr/>
                    <a:lstStyle/>
                    <a:p>
                      <a:pPr marL="0" marR="0" algn="ctr">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386311599"/>
                  </a:ext>
                </a:extLst>
              </a:tr>
              <a:tr h="319527">
                <a:tc>
                  <a:txBody>
                    <a:bodyPr/>
                    <a:lstStyle/>
                    <a:p>
                      <a:pPr marL="0" marR="0" algn="ctr">
                        <a:lnSpc>
                          <a:spcPct val="107000"/>
                        </a:lnSpc>
                        <a:spcBef>
                          <a:spcPts val="0"/>
                        </a:spcBef>
                        <a:spcAft>
                          <a:spcPts val="0"/>
                        </a:spcAft>
                      </a:pPr>
                      <a:r>
                        <a:rPr lang="en-US" sz="1800" dirty="0">
                          <a:effectLst/>
                        </a:rPr>
                        <a:t>6 Conv K=5,S=1,P=0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93354580"/>
                  </a:ext>
                </a:extLst>
              </a:tr>
              <a:tr h="320037">
                <a:tc>
                  <a:txBody>
                    <a:bodyPr/>
                    <a:lstStyle/>
                    <a:p>
                      <a:pPr marL="0" marR="0" algn="ctr">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711989486"/>
                  </a:ext>
                </a:extLst>
              </a:tr>
              <a:tr h="319527">
                <a:tc>
                  <a:txBody>
                    <a:bodyPr/>
                    <a:lstStyle/>
                    <a:p>
                      <a:pPr marL="0" marR="0" algn="ctr">
                        <a:lnSpc>
                          <a:spcPct val="107000"/>
                        </a:lnSpc>
                        <a:spcBef>
                          <a:spcPts val="0"/>
                        </a:spcBef>
                        <a:spcAft>
                          <a:spcPts val="0"/>
                        </a:spcAft>
                      </a:pPr>
                      <a:r>
                        <a:rPr lang="en-US" sz="1800" dirty="0">
                          <a:effectLst/>
                        </a:rPr>
                        <a:t>Max Pool K=2,S=2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936642069"/>
                  </a:ext>
                </a:extLst>
              </a:tr>
              <a:tr h="320037">
                <a:tc>
                  <a:txBody>
                    <a:bodyPr/>
                    <a:lstStyle/>
                    <a:p>
                      <a:pPr marL="0" marR="0" algn="ctr">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816240807"/>
                  </a:ext>
                </a:extLst>
              </a:tr>
              <a:tr h="319527">
                <a:tc>
                  <a:txBody>
                    <a:bodyPr/>
                    <a:lstStyle/>
                    <a:p>
                      <a:pPr marL="0" marR="0" algn="ctr">
                        <a:lnSpc>
                          <a:spcPct val="107000"/>
                        </a:lnSpc>
                        <a:spcBef>
                          <a:spcPts val="0"/>
                        </a:spcBef>
                        <a:spcAft>
                          <a:spcPts val="0"/>
                        </a:spcAft>
                      </a:pPr>
                      <a:r>
                        <a:rPr lang="en-US" sz="1800" dirty="0">
                          <a:effectLst/>
                        </a:rPr>
                        <a:t>FC 400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50876635"/>
                  </a:ext>
                </a:extLst>
              </a:tr>
              <a:tr h="320037">
                <a:tc>
                  <a:txBody>
                    <a:bodyPr/>
                    <a:lstStyle/>
                    <a:p>
                      <a:pPr marL="0" marR="0" algn="ctr">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757751634"/>
                  </a:ext>
                </a:extLst>
              </a:tr>
              <a:tr h="319527">
                <a:tc>
                  <a:txBody>
                    <a:bodyPr/>
                    <a:lstStyle/>
                    <a:p>
                      <a:pPr marL="0" marR="0" algn="ctr">
                        <a:lnSpc>
                          <a:spcPct val="107000"/>
                        </a:lnSpc>
                        <a:spcBef>
                          <a:spcPts val="0"/>
                        </a:spcBef>
                        <a:spcAft>
                          <a:spcPts val="0"/>
                        </a:spcAft>
                      </a:pPr>
                      <a:r>
                        <a:rPr lang="en-US" sz="1800" dirty="0">
                          <a:effectLst/>
                        </a:rPr>
                        <a:t>FC 200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821404994"/>
                  </a:ext>
                </a:extLst>
              </a:tr>
              <a:tr h="320037">
                <a:tc>
                  <a:txBody>
                    <a:bodyPr/>
                    <a:lstStyle/>
                    <a:p>
                      <a:pPr marL="0" marR="0" algn="ctr">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404670282"/>
                  </a:ext>
                </a:extLst>
              </a:tr>
              <a:tr h="319527">
                <a:tc>
                  <a:txBody>
                    <a:bodyPr/>
                    <a:lstStyle/>
                    <a:p>
                      <a:pPr marL="0" marR="0" algn="ctr">
                        <a:lnSpc>
                          <a:spcPct val="107000"/>
                        </a:lnSpc>
                        <a:spcBef>
                          <a:spcPts val="0"/>
                        </a:spcBef>
                        <a:spcAft>
                          <a:spcPts val="0"/>
                        </a:spcAft>
                      </a:pPr>
                      <a:r>
                        <a:rPr lang="en-US" sz="1800" dirty="0">
                          <a:effectLst/>
                        </a:rPr>
                        <a:t>Output: 121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748431764"/>
                  </a:ext>
                </a:extLst>
              </a:tr>
            </a:tbl>
          </a:graphicData>
        </a:graphic>
      </p:graphicFrame>
    </p:spTree>
    <p:extLst>
      <p:ext uri="{BB962C8B-B14F-4D97-AF65-F5344CB8AC3E}">
        <p14:creationId xmlns:p14="http://schemas.microsoft.com/office/powerpoint/2010/main" val="215310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9DB2-B4E8-46D6-B511-EAE33B093C0F}"/>
              </a:ext>
            </a:extLst>
          </p:cNvPr>
          <p:cNvSpPr>
            <a:spLocks noGrp="1"/>
          </p:cNvSpPr>
          <p:nvPr>
            <p:ph type="title"/>
          </p:nvPr>
        </p:nvSpPr>
        <p:spPr/>
        <p:txBody>
          <a:bodyPr/>
          <a:lstStyle/>
          <a:p>
            <a:r>
              <a:rPr lang="en-US" dirty="0"/>
              <a:t>Evaluation Metrics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57EB83-ACA6-4242-A6D7-C7EE11D2310B}"/>
                  </a:ext>
                </a:extLst>
              </p:cNvPr>
              <p:cNvSpPr>
                <a:spLocks noGrp="1"/>
              </p:cNvSpPr>
              <p:nvPr>
                <p:ph idx="1"/>
              </p:nvPr>
            </p:nvSpPr>
            <p:spPr/>
            <p:txBody>
              <a:bodyPr/>
              <a:lstStyle/>
              <a:p>
                <a14:m>
                  <m:oMath xmlns:m="http://schemas.openxmlformats.org/officeDocument/2006/math">
                    <m:r>
                      <a:rPr lang="en-US" i="1"/>
                      <m:t>𝐴𝑐𝑐𝑢𝑟𝑎𝑐𝑦</m:t>
                    </m:r>
                    <m:r>
                      <a:rPr lang="en-US" i="1"/>
                      <m:t>=</m:t>
                    </m:r>
                    <m:f>
                      <m:fPr>
                        <m:ctrlPr>
                          <a:rPr lang="en-US" i="1"/>
                        </m:ctrlPr>
                      </m:fPr>
                      <m:num>
                        <m:r>
                          <a:rPr lang="en-US" i="1"/>
                          <m:t>1</m:t>
                        </m:r>
                      </m:num>
                      <m:den>
                        <m:r>
                          <a:rPr lang="en-US" i="1"/>
                          <m:t>𝑛</m:t>
                        </m:r>
                      </m:den>
                    </m:f>
                    <m:nary>
                      <m:naryPr>
                        <m:chr m:val="∑"/>
                        <m:limLoc m:val="undOvr"/>
                        <m:ctrlPr>
                          <a:rPr lang="en-US" i="1"/>
                        </m:ctrlPr>
                      </m:naryPr>
                      <m:sub>
                        <m:r>
                          <a:rPr lang="en-US" i="1"/>
                          <m:t>𝑖</m:t>
                        </m:r>
                        <m:r>
                          <a:rPr lang="en-US" i="1"/>
                          <m:t>=1</m:t>
                        </m:r>
                      </m:sub>
                      <m:sup>
                        <m:r>
                          <a:rPr lang="en-US" i="1"/>
                          <m:t>𝑛</m:t>
                        </m:r>
                      </m:sup>
                      <m:e>
                        <m:r>
                          <a:rPr lang="en-US" i="1"/>
                          <m:t>𝟙</m:t>
                        </m:r>
                        <m:r>
                          <a:rPr lang="en-US" i="1"/>
                          <m:t>(</m:t>
                        </m:r>
                        <m:sSub>
                          <m:sSubPr>
                            <m:ctrlPr>
                              <a:rPr lang="en-US" i="1"/>
                            </m:ctrlPr>
                          </m:sSubPr>
                          <m:e>
                            <m:r>
                              <a:rPr lang="en-US" i="1"/>
                              <m:t>𝑦</m:t>
                            </m:r>
                          </m:e>
                          <m:sub>
                            <m:r>
                              <a:rPr lang="en-US" i="1"/>
                              <m:t>𝑖</m:t>
                            </m:r>
                          </m:sub>
                        </m:sSub>
                        <m:r>
                          <a:rPr lang="en-US" i="1"/>
                          <m:t>=</m:t>
                        </m:r>
                        <m:sSub>
                          <m:sSubPr>
                            <m:ctrlPr>
                              <a:rPr lang="en-US" i="1"/>
                            </m:ctrlPr>
                          </m:sSubPr>
                          <m:e>
                            <m:acc>
                              <m:accPr>
                                <m:chr m:val="̂"/>
                                <m:ctrlPr>
                                  <a:rPr lang="en-US" i="1"/>
                                </m:ctrlPr>
                              </m:accPr>
                              <m:e>
                                <m:r>
                                  <a:rPr lang="en-US" i="1"/>
                                  <m:t>𝑦</m:t>
                                </m:r>
                              </m:e>
                            </m:acc>
                          </m:e>
                          <m:sub>
                            <m:r>
                              <a:rPr lang="en-US" i="1"/>
                              <m:t>𝑖</m:t>
                            </m:r>
                          </m:sub>
                        </m:sSub>
                        <m:r>
                          <a:rPr lang="en-US" i="1"/>
                          <m:t>)</m:t>
                        </m:r>
                      </m:e>
                    </m:nary>
                  </m:oMath>
                </a14:m>
                <a:endParaRPr lang="en-US" dirty="0"/>
              </a:p>
              <a:p>
                <a14:m>
                  <m:oMath xmlns:m="http://schemas.openxmlformats.org/officeDocument/2006/math">
                    <m:sSub>
                      <m:sSubPr>
                        <m:ctrlPr>
                          <a:rPr lang="en-US" i="1"/>
                        </m:ctrlPr>
                      </m:sSubPr>
                      <m:e>
                        <m:r>
                          <a:rPr lang="en-US" i="1"/>
                          <m:t>𝐿</m:t>
                        </m:r>
                      </m:e>
                      <m:sub>
                        <m:r>
                          <a:rPr lang="en-US" i="1"/>
                          <m:t>𝐶𝑟𝑜𝑠𝑠</m:t>
                        </m:r>
                        <m:r>
                          <a:rPr lang="en-US" i="1"/>
                          <m:t> </m:t>
                        </m:r>
                        <m:r>
                          <a:rPr lang="en-US" i="1"/>
                          <m:t>𝐸𝑛𝑡𝑟𝑜𝑝𝑦</m:t>
                        </m:r>
                      </m:sub>
                    </m:sSub>
                    <m:r>
                      <a:rPr lang="en-US" i="1"/>
                      <m:t>=</m:t>
                    </m:r>
                    <m:f>
                      <m:fPr>
                        <m:ctrlPr>
                          <a:rPr lang="en-US" i="1"/>
                        </m:ctrlPr>
                      </m:fPr>
                      <m:num>
                        <m:r>
                          <a:rPr lang="en-US" i="1"/>
                          <m:t>1</m:t>
                        </m:r>
                      </m:num>
                      <m:den>
                        <m:r>
                          <a:rPr lang="en-US" i="1"/>
                          <m:t>𝑛</m:t>
                        </m:r>
                      </m:den>
                    </m:f>
                    <m:nary>
                      <m:naryPr>
                        <m:chr m:val="∑"/>
                        <m:limLoc m:val="undOvr"/>
                        <m:ctrlPr>
                          <a:rPr lang="en-US" i="1"/>
                        </m:ctrlPr>
                      </m:naryPr>
                      <m:sub>
                        <m:r>
                          <a:rPr lang="en-US" i="1"/>
                          <m:t>𝑖</m:t>
                        </m:r>
                        <m:r>
                          <a:rPr lang="en-US" i="1"/>
                          <m:t>=1</m:t>
                        </m:r>
                      </m:sub>
                      <m:sup>
                        <m:r>
                          <a:rPr lang="en-US" i="1"/>
                          <m:t>𝑛</m:t>
                        </m:r>
                      </m:sup>
                      <m:e>
                        <m:nary>
                          <m:naryPr>
                            <m:chr m:val="∑"/>
                            <m:limLoc m:val="undOvr"/>
                            <m:ctrlPr>
                              <a:rPr lang="en-US" i="1"/>
                            </m:ctrlPr>
                          </m:naryPr>
                          <m:sub>
                            <m:r>
                              <a:rPr lang="en-US" i="1"/>
                              <m:t>𝑗</m:t>
                            </m:r>
                            <m:r>
                              <a:rPr lang="en-US" i="1"/>
                              <m:t>=1</m:t>
                            </m:r>
                          </m:sub>
                          <m:sup>
                            <m:r>
                              <a:rPr lang="en-US" i="1"/>
                              <m:t>𝑚</m:t>
                            </m:r>
                          </m:sup>
                          <m:e>
                            <m:sSub>
                              <m:sSubPr>
                                <m:ctrlPr>
                                  <a:rPr lang="en-US" i="1"/>
                                </m:ctrlPr>
                              </m:sSubPr>
                              <m:e>
                                <m:r>
                                  <a:rPr lang="en-US" i="1"/>
                                  <m:t>𝑦</m:t>
                                </m:r>
                              </m:e>
                              <m:sub>
                                <m:r>
                                  <a:rPr lang="en-US" i="1"/>
                                  <m:t>𝑖𝑗</m:t>
                                </m:r>
                              </m:sub>
                            </m:sSub>
                            <m:r>
                              <m:rPr>
                                <m:sty m:val="p"/>
                              </m:rPr>
                              <a:rPr lang="en-US"/>
                              <m:t>log</m:t>
                            </m:r>
                            <m:r>
                              <a:rPr lang="en-US" i="1"/>
                              <m:t>(</m:t>
                            </m:r>
                            <m:sSub>
                              <m:sSubPr>
                                <m:ctrlPr>
                                  <a:rPr lang="en-US" i="1"/>
                                </m:ctrlPr>
                              </m:sSubPr>
                              <m:e>
                                <m:r>
                                  <a:rPr lang="en-US" i="1"/>
                                  <m:t>𝑔</m:t>
                                </m:r>
                              </m:e>
                              <m:sub>
                                <m:r>
                                  <a:rPr lang="en-US" i="1"/>
                                  <m:t>𝑖𝑗</m:t>
                                </m:r>
                              </m:sub>
                            </m:sSub>
                            <m:r>
                              <a:rPr lang="en-US" i="1"/>
                              <m:t>)</m:t>
                            </m:r>
                          </m:e>
                        </m:nary>
                      </m:e>
                    </m:nary>
                  </m:oMath>
                </a14:m>
                <a:endParaRPr lang="en-US" dirty="0"/>
              </a:p>
              <a:p>
                <a:endParaRPr lang="en-US" dirty="0"/>
              </a:p>
              <a:p>
                <a:r>
                  <a:rPr lang="en-US" dirty="0"/>
                  <a:t>While the two are highly correlated, accuracy refers to the rate of correct classification while cross entropy takes into the account of the uncertainty or confidence of each class prediction per output</a:t>
                </a:r>
              </a:p>
              <a:p>
                <a:endParaRPr lang="en-US" dirty="0"/>
              </a:p>
            </p:txBody>
          </p:sp>
        </mc:Choice>
        <mc:Fallback>
          <p:sp>
            <p:nvSpPr>
              <p:cNvPr id="3" name="Content Placeholder 2">
                <a:extLst>
                  <a:ext uri="{FF2B5EF4-FFF2-40B4-BE49-F238E27FC236}">
                    <a16:creationId xmlns:a16="http://schemas.microsoft.com/office/drawing/2014/main" id="{D357EB83-ACA6-4242-A6D7-C7EE11D2310B}"/>
                  </a:ext>
                </a:extLst>
              </p:cNvPr>
              <p:cNvSpPr>
                <a:spLocks noGrp="1" noRot="1" noChangeAspect="1" noMove="1" noResize="1" noEditPoints="1" noAdjustHandles="1" noChangeArrowheads="1" noChangeShapeType="1" noTextEdit="1"/>
              </p:cNvSpPr>
              <p:nvPr>
                <p:ph idx="1"/>
              </p:nvPr>
            </p:nvSpPr>
            <p:spPr>
              <a:blipFill>
                <a:blip r:embed="rId2"/>
                <a:stretch>
                  <a:fillRect l="-341"/>
                </a:stretch>
              </a:blipFill>
            </p:spPr>
            <p:txBody>
              <a:bodyPr/>
              <a:lstStyle/>
              <a:p>
                <a:r>
                  <a:rPr lang="en-US">
                    <a:noFill/>
                  </a:rPr>
                  <a:t> </a:t>
                </a:r>
              </a:p>
            </p:txBody>
          </p:sp>
        </mc:Fallback>
      </mc:AlternateContent>
    </p:spTree>
    <p:extLst>
      <p:ext uri="{BB962C8B-B14F-4D97-AF65-F5344CB8AC3E}">
        <p14:creationId xmlns:p14="http://schemas.microsoft.com/office/powerpoint/2010/main" val="1366380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0FB9-6CBC-433F-8898-4D9E4FBEF461}"/>
              </a:ext>
            </a:extLst>
          </p:cNvPr>
          <p:cNvSpPr>
            <a:spLocks noGrp="1"/>
          </p:cNvSpPr>
          <p:nvPr>
            <p:ph type="title"/>
          </p:nvPr>
        </p:nvSpPr>
        <p:spPr/>
        <p:txBody>
          <a:bodyPr/>
          <a:lstStyle/>
          <a:p>
            <a:r>
              <a:rPr lang="en-US" dirty="0"/>
              <a:t>Data Augmentation</a:t>
            </a:r>
          </a:p>
        </p:txBody>
      </p:sp>
      <p:pic>
        <p:nvPicPr>
          <p:cNvPr id="9" name="Content Placeholder 8">
            <a:extLst>
              <a:ext uri="{FF2B5EF4-FFF2-40B4-BE49-F238E27FC236}">
                <a16:creationId xmlns:a16="http://schemas.microsoft.com/office/drawing/2014/main" id="{9F48A533-5562-4986-85FB-A3C0ADD0E0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2274" y="1738504"/>
            <a:ext cx="1585442" cy="1585442"/>
          </a:xfrm>
        </p:spPr>
      </p:pic>
      <p:sp>
        <p:nvSpPr>
          <p:cNvPr id="14" name="Arrow: Right 13">
            <a:extLst>
              <a:ext uri="{FF2B5EF4-FFF2-40B4-BE49-F238E27FC236}">
                <a16:creationId xmlns:a16="http://schemas.microsoft.com/office/drawing/2014/main" id="{C7AE6901-ED71-4ADD-9874-F6E39F228ED4}"/>
              </a:ext>
            </a:extLst>
          </p:cNvPr>
          <p:cNvSpPr/>
          <p:nvPr/>
        </p:nvSpPr>
        <p:spPr>
          <a:xfrm>
            <a:off x="3069760" y="1924897"/>
            <a:ext cx="1875453" cy="105790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rgbClr val="FF0000"/>
                </a:solidFill>
              </a:rPr>
              <a:t>Vertical Flip</a:t>
            </a:r>
          </a:p>
        </p:txBody>
      </p:sp>
      <p:sp>
        <p:nvSpPr>
          <p:cNvPr id="15" name="Arrow: Right 14">
            <a:extLst>
              <a:ext uri="{FF2B5EF4-FFF2-40B4-BE49-F238E27FC236}">
                <a16:creationId xmlns:a16="http://schemas.microsoft.com/office/drawing/2014/main" id="{95489541-662E-4824-A4DE-B40C436C8B0F}"/>
              </a:ext>
            </a:extLst>
          </p:cNvPr>
          <p:cNvSpPr/>
          <p:nvPr/>
        </p:nvSpPr>
        <p:spPr>
          <a:xfrm>
            <a:off x="7024778" y="2002274"/>
            <a:ext cx="1875453" cy="105790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rgbClr val="FF0000"/>
                </a:solidFill>
              </a:rPr>
              <a:t>Translation</a:t>
            </a:r>
          </a:p>
        </p:txBody>
      </p:sp>
      <p:sp>
        <p:nvSpPr>
          <p:cNvPr id="16" name="Content Placeholder 2">
            <a:extLst>
              <a:ext uri="{FF2B5EF4-FFF2-40B4-BE49-F238E27FC236}">
                <a16:creationId xmlns:a16="http://schemas.microsoft.com/office/drawing/2014/main" id="{E76BA633-18C6-466A-B6D8-487F8D877DC6}"/>
              </a:ext>
            </a:extLst>
          </p:cNvPr>
          <p:cNvSpPr txBox="1">
            <a:spLocks/>
          </p:cNvSpPr>
          <p:nvPr/>
        </p:nvSpPr>
        <p:spPr>
          <a:xfrm>
            <a:off x="1103313" y="3746979"/>
            <a:ext cx="9740242" cy="25014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We want to train the neural net to be invariant these flips and rotations, since all 3 of the pictures represent the same thing.  The transformation should not affect the classification. </a:t>
            </a:r>
          </a:p>
          <a:p>
            <a:r>
              <a:rPr lang="en-US" dirty="0"/>
              <a:t>Helps control for overfitting by artificially increasing the training set, so it doesn’t see the exact same pictures every epoch, so helps to generalize the model better.</a:t>
            </a:r>
          </a:p>
          <a:p>
            <a:r>
              <a:rPr lang="en-US" dirty="0"/>
              <a:t>Before a batch goes into the model for training, it is randomly transformed.</a:t>
            </a:r>
          </a:p>
        </p:txBody>
      </p:sp>
      <p:pic>
        <p:nvPicPr>
          <p:cNvPr id="12" name="Content Placeholder 8">
            <a:extLst>
              <a:ext uri="{FF2B5EF4-FFF2-40B4-BE49-F238E27FC236}">
                <a16:creationId xmlns:a16="http://schemas.microsoft.com/office/drawing/2014/main" id="{342601DB-AB90-4CBC-AC01-921344C86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1126435" y="1661127"/>
            <a:ext cx="1585442" cy="1585442"/>
          </a:xfrm>
          <a:prstGeom prst="rect">
            <a:avLst/>
          </a:prstGeom>
        </p:spPr>
      </p:pic>
      <p:pic>
        <p:nvPicPr>
          <p:cNvPr id="4" name="Picture 3">
            <a:extLst>
              <a:ext uri="{FF2B5EF4-FFF2-40B4-BE49-F238E27FC236}">
                <a16:creationId xmlns:a16="http://schemas.microsoft.com/office/drawing/2014/main" id="{E5EB7150-1F0A-47C1-BB59-7C3E10C7910A}"/>
              </a:ext>
            </a:extLst>
          </p:cNvPr>
          <p:cNvPicPr>
            <a:picLocks noChangeAspect="1"/>
          </p:cNvPicPr>
          <p:nvPr/>
        </p:nvPicPr>
        <p:blipFill>
          <a:blip r:embed="rId3"/>
          <a:stretch>
            <a:fillRect/>
          </a:stretch>
        </p:blipFill>
        <p:spPr>
          <a:xfrm>
            <a:off x="9258113" y="1738504"/>
            <a:ext cx="1585442" cy="1585442"/>
          </a:xfrm>
          <a:prstGeom prst="rect">
            <a:avLst/>
          </a:prstGeom>
        </p:spPr>
      </p:pic>
    </p:spTree>
    <p:extLst>
      <p:ext uri="{BB962C8B-B14F-4D97-AF65-F5344CB8AC3E}">
        <p14:creationId xmlns:p14="http://schemas.microsoft.com/office/powerpoint/2010/main" val="928627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0FB9-6CBC-433F-8898-4D9E4FBEF461}"/>
              </a:ext>
            </a:extLst>
          </p:cNvPr>
          <p:cNvSpPr>
            <a:spLocks noGrp="1"/>
          </p:cNvSpPr>
          <p:nvPr>
            <p:ph type="title"/>
          </p:nvPr>
        </p:nvSpPr>
        <p:spPr>
          <a:xfrm>
            <a:off x="269378" y="192236"/>
            <a:ext cx="9404723" cy="1400530"/>
          </a:xfrm>
        </p:spPr>
        <p:txBody>
          <a:bodyPr/>
          <a:lstStyle/>
          <a:p>
            <a:r>
              <a:rPr lang="en-US" dirty="0"/>
              <a:t>Data Augmentation</a:t>
            </a:r>
          </a:p>
        </p:txBody>
      </p:sp>
      <p:pic>
        <p:nvPicPr>
          <p:cNvPr id="10" name="Content Placeholder 8">
            <a:extLst>
              <a:ext uri="{FF2B5EF4-FFF2-40B4-BE49-F238E27FC236}">
                <a16:creationId xmlns:a16="http://schemas.microsoft.com/office/drawing/2014/main" id="{522E973A-DD59-465F-AFA8-1AF76EA7E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897" y="1795467"/>
            <a:ext cx="917769" cy="917769"/>
          </a:xfrm>
          <a:prstGeom prst="rect">
            <a:avLst/>
          </a:prstGeom>
        </p:spPr>
      </p:pic>
      <p:pic>
        <p:nvPicPr>
          <p:cNvPr id="11" name="Content Placeholder 8">
            <a:extLst>
              <a:ext uri="{FF2B5EF4-FFF2-40B4-BE49-F238E27FC236}">
                <a16:creationId xmlns:a16="http://schemas.microsoft.com/office/drawing/2014/main" id="{9384C79D-9D74-45BA-A3DE-3B4429B27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H="1">
            <a:off x="5695677" y="3368764"/>
            <a:ext cx="917768" cy="917768"/>
          </a:xfrm>
          <a:prstGeom prst="rect">
            <a:avLst/>
          </a:prstGeom>
        </p:spPr>
      </p:pic>
      <p:sp>
        <p:nvSpPr>
          <p:cNvPr id="14" name="Arrow: Right 13">
            <a:extLst>
              <a:ext uri="{FF2B5EF4-FFF2-40B4-BE49-F238E27FC236}">
                <a16:creationId xmlns:a16="http://schemas.microsoft.com/office/drawing/2014/main" id="{C7AE6901-ED71-4ADD-9874-F6E39F228ED4}"/>
              </a:ext>
            </a:extLst>
          </p:cNvPr>
          <p:cNvSpPr/>
          <p:nvPr/>
        </p:nvSpPr>
        <p:spPr>
          <a:xfrm rot="20148526">
            <a:off x="1291652" y="1838542"/>
            <a:ext cx="2380295" cy="925135"/>
          </a:xfrm>
          <a:prstGeom prst="rightArrow">
            <a:avLst>
              <a:gd name="adj1" fmla="val 50000"/>
              <a:gd name="adj2" fmla="val 6696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rgbClr val="FF0000"/>
                </a:solidFill>
              </a:rPr>
              <a:t>No Transforms</a:t>
            </a:r>
          </a:p>
        </p:txBody>
      </p:sp>
      <p:sp>
        <p:nvSpPr>
          <p:cNvPr id="16" name="Content Placeholder 2">
            <a:extLst>
              <a:ext uri="{FF2B5EF4-FFF2-40B4-BE49-F238E27FC236}">
                <a16:creationId xmlns:a16="http://schemas.microsoft.com/office/drawing/2014/main" id="{E76BA633-18C6-466A-B6D8-487F8D877DC6}"/>
              </a:ext>
            </a:extLst>
          </p:cNvPr>
          <p:cNvSpPr txBox="1">
            <a:spLocks/>
          </p:cNvSpPr>
          <p:nvPr/>
        </p:nvSpPr>
        <p:spPr>
          <a:xfrm>
            <a:off x="826476" y="6405282"/>
            <a:ext cx="7137576" cy="241882"/>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pic>
        <p:nvPicPr>
          <p:cNvPr id="12" name="Content Placeholder 8">
            <a:extLst>
              <a:ext uri="{FF2B5EF4-FFF2-40B4-BE49-F238E27FC236}">
                <a16:creationId xmlns:a16="http://schemas.microsoft.com/office/drawing/2014/main" id="{FEED33E5-C28C-4742-8B22-5CF218221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85" y="3481166"/>
            <a:ext cx="917768" cy="917768"/>
          </a:xfrm>
          <a:prstGeom prst="rect">
            <a:avLst/>
          </a:prstGeom>
        </p:spPr>
      </p:pic>
      <p:pic>
        <p:nvPicPr>
          <p:cNvPr id="13" name="Content Placeholder 8">
            <a:extLst>
              <a:ext uri="{FF2B5EF4-FFF2-40B4-BE49-F238E27FC236}">
                <a16:creationId xmlns:a16="http://schemas.microsoft.com/office/drawing/2014/main" id="{716CDF31-3806-4E67-89B3-3762FEE30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312491" y="3368764"/>
            <a:ext cx="917769" cy="917769"/>
          </a:xfrm>
          <a:prstGeom prst="rect">
            <a:avLst/>
          </a:prstGeom>
        </p:spPr>
      </p:pic>
      <p:pic>
        <p:nvPicPr>
          <p:cNvPr id="3" name="Picture 2">
            <a:extLst>
              <a:ext uri="{FF2B5EF4-FFF2-40B4-BE49-F238E27FC236}">
                <a16:creationId xmlns:a16="http://schemas.microsoft.com/office/drawing/2014/main" id="{B772411D-D621-478D-8C57-973F8F5DD192}"/>
              </a:ext>
            </a:extLst>
          </p:cNvPr>
          <p:cNvPicPr>
            <a:picLocks noChangeAspect="1"/>
          </p:cNvPicPr>
          <p:nvPr/>
        </p:nvPicPr>
        <p:blipFill>
          <a:blip r:embed="rId3"/>
          <a:stretch>
            <a:fillRect/>
          </a:stretch>
        </p:blipFill>
        <p:spPr>
          <a:xfrm>
            <a:off x="6923705" y="1858049"/>
            <a:ext cx="3254621" cy="662319"/>
          </a:xfrm>
          <a:prstGeom prst="rect">
            <a:avLst/>
          </a:prstGeom>
        </p:spPr>
      </p:pic>
      <p:pic>
        <p:nvPicPr>
          <p:cNvPr id="4" name="Picture 3">
            <a:extLst>
              <a:ext uri="{FF2B5EF4-FFF2-40B4-BE49-F238E27FC236}">
                <a16:creationId xmlns:a16="http://schemas.microsoft.com/office/drawing/2014/main" id="{A9F3C9BF-1031-4DB4-AA8B-34F2F92BE1EB}"/>
              </a:ext>
            </a:extLst>
          </p:cNvPr>
          <p:cNvPicPr>
            <a:picLocks noChangeAspect="1"/>
          </p:cNvPicPr>
          <p:nvPr/>
        </p:nvPicPr>
        <p:blipFill>
          <a:blip r:embed="rId4"/>
          <a:stretch>
            <a:fillRect/>
          </a:stretch>
        </p:blipFill>
        <p:spPr>
          <a:xfrm>
            <a:off x="7576033" y="3173296"/>
            <a:ext cx="4098327" cy="1189247"/>
          </a:xfrm>
          <a:prstGeom prst="rect">
            <a:avLst/>
          </a:prstGeom>
        </p:spPr>
      </p:pic>
      <p:pic>
        <p:nvPicPr>
          <p:cNvPr id="7" name="Picture 6">
            <a:extLst>
              <a:ext uri="{FF2B5EF4-FFF2-40B4-BE49-F238E27FC236}">
                <a16:creationId xmlns:a16="http://schemas.microsoft.com/office/drawing/2014/main" id="{94C5FD6A-AF6E-4571-873A-1503BF2CB487}"/>
              </a:ext>
            </a:extLst>
          </p:cNvPr>
          <p:cNvPicPr>
            <a:picLocks noChangeAspect="1"/>
          </p:cNvPicPr>
          <p:nvPr/>
        </p:nvPicPr>
        <p:blipFill>
          <a:blip r:embed="rId5"/>
          <a:stretch>
            <a:fillRect/>
          </a:stretch>
        </p:blipFill>
        <p:spPr>
          <a:xfrm>
            <a:off x="7338420" y="5221123"/>
            <a:ext cx="4573551" cy="1109391"/>
          </a:xfrm>
          <a:prstGeom prst="rect">
            <a:avLst/>
          </a:prstGeom>
        </p:spPr>
      </p:pic>
      <p:pic>
        <p:nvPicPr>
          <p:cNvPr id="19" name="Picture 18">
            <a:extLst>
              <a:ext uri="{FF2B5EF4-FFF2-40B4-BE49-F238E27FC236}">
                <a16:creationId xmlns:a16="http://schemas.microsoft.com/office/drawing/2014/main" id="{65868B63-4EF1-4159-8346-D97CEF68331D}"/>
              </a:ext>
            </a:extLst>
          </p:cNvPr>
          <p:cNvPicPr>
            <a:picLocks noChangeAspect="1"/>
          </p:cNvPicPr>
          <p:nvPr/>
        </p:nvPicPr>
        <p:blipFill>
          <a:blip r:embed="rId6"/>
          <a:stretch>
            <a:fillRect/>
          </a:stretch>
        </p:blipFill>
        <p:spPr>
          <a:xfrm>
            <a:off x="5660947" y="5233149"/>
            <a:ext cx="1130725" cy="1109391"/>
          </a:xfrm>
          <a:prstGeom prst="rect">
            <a:avLst/>
          </a:prstGeom>
        </p:spPr>
      </p:pic>
      <p:pic>
        <p:nvPicPr>
          <p:cNvPr id="20" name="Picture 19">
            <a:extLst>
              <a:ext uri="{FF2B5EF4-FFF2-40B4-BE49-F238E27FC236}">
                <a16:creationId xmlns:a16="http://schemas.microsoft.com/office/drawing/2014/main" id="{AB9F8439-74CA-4720-AEA6-FE0DA19FC0D2}"/>
              </a:ext>
            </a:extLst>
          </p:cNvPr>
          <p:cNvPicPr>
            <a:picLocks noChangeAspect="1"/>
          </p:cNvPicPr>
          <p:nvPr/>
        </p:nvPicPr>
        <p:blipFill>
          <a:blip r:embed="rId7"/>
          <a:stretch>
            <a:fillRect/>
          </a:stretch>
        </p:blipFill>
        <p:spPr>
          <a:xfrm>
            <a:off x="4090110" y="5280789"/>
            <a:ext cx="1140150" cy="1057729"/>
          </a:xfrm>
          <a:prstGeom prst="rect">
            <a:avLst/>
          </a:prstGeom>
        </p:spPr>
      </p:pic>
      <p:sp>
        <p:nvSpPr>
          <p:cNvPr id="21" name="Rectangle 20">
            <a:extLst>
              <a:ext uri="{FF2B5EF4-FFF2-40B4-BE49-F238E27FC236}">
                <a16:creationId xmlns:a16="http://schemas.microsoft.com/office/drawing/2014/main" id="{F5BFC215-A0A4-4B26-92E9-C326D969804B}"/>
              </a:ext>
            </a:extLst>
          </p:cNvPr>
          <p:cNvSpPr/>
          <p:nvPr/>
        </p:nvSpPr>
        <p:spPr>
          <a:xfrm>
            <a:off x="4432041" y="1534580"/>
            <a:ext cx="6044048" cy="1283266"/>
          </a:xfrm>
          <a:prstGeom prst="rect">
            <a:avLst/>
          </a:prstGeom>
          <a:noFill/>
          <a:ln w="47625" cmpd="dbl">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5DE929-C6DB-4C87-8BD0-3BA3CA719D1F}"/>
              </a:ext>
            </a:extLst>
          </p:cNvPr>
          <p:cNvSpPr/>
          <p:nvPr/>
        </p:nvSpPr>
        <p:spPr>
          <a:xfrm>
            <a:off x="3933103" y="3065859"/>
            <a:ext cx="7978868" cy="1573258"/>
          </a:xfrm>
          <a:prstGeom prst="rect">
            <a:avLst/>
          </a:prstGeom>
          <a:noFill/>
          <a:ln w="44450" cmpd="dbl">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CE2D547-75BE-4C95-BA81-B33C152F811F}"/>
              </a:ext>
            </a:extLst>
          </p:cNvPr>
          <p:cNvSpPr/>
          <p:nvPr/>
        </p:nvSpPr>
        <p:spPr>
          <a:xfrm>
            <a:off x="3933102" y="5055251"/>
            <a:ext cx="8134719" cy="1573257"/>
          </a:xfrm>
          <a:prstGeom prst="rect">
            <a:avLst/>
          </a:prstGeom>
          <a:noFill/>
          <a:ln w="41275" cmpd="dbl">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409D4D23-B0EC-410A-BC3F-90B2E16F4424}"/>
              </a:ext>
            </a:extLst>
          </p:cNvPr>
          <p:cNvSpPr/>
          <p:nvPr/>
        </p:nvSpPr>
        <p:spPr>
          <a:xfrm>
            <a:off x="1701755" y="3198027"/>
            <a:ext cx="1981236" cy="1113236"/>
          </a:xfrm>
          <a:prstGeom prst="rightArrow">
            <a:avLst>
              <a:gd name="adj1" fmla="val 50000"/>
              <a:gd name="adj2" fmla="val 6547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rgbClr val="FF0000"/>
                </a:solidFill>
              </a:rPr>
              <a:t>Flips only</a:t>
            </a:r>
          </a:p>
        </p:txBody>
      </p:sp>
      <p:sp>
        <p:nvSpPr>
          <p:cNvPr id="27" name="Arrow: Right 26">
            <a:extLst>
              <a:ext uri="{FF2B5EF4-FFF2-40B4-BE49-F238E27FC236}">
                <a16:creationId xmlns:a16="http://schemas.microsoft.com/office/drawing/2014/main" id="{9C3EFF1A-551F-436D-B9CA-A9B3609478B7}"/>
              </a:ext>
            </a:extLst>
          </p:cNvPr>
          <p:cNvSpPr/>
          <p:nvPr/>
        </p:nvSpPr>
        <p:spPr>
          <a:xfrm rot="1782333">
            <a:off x="970492" y="4733175"/>
            <a:ext cx="2380295" cy="1417352"/>
          </a:xfrm>
          <a:prstGeom prst="rightArrow">
            <a:avLst>
              <a:gd name="adj1" fmla="val 50000"/>
              <a:gd name="adj2" fmla="val 4878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rgbClr val="FF0000"/>
                </a:solidFill>
              </a:rPr>
              <a:t>Flips, rotation, and translation</a:t>
            </a:r>
          </a:p>
        </p:txBody>
      </p:sp>
    </p:spTree>
    <p:extLst>
      <p:ext uri="{BB962C8B-B14F-4D97-AF65-F5344CB8AC3E}">
        <p14:creationId xmlns:p14="http://schemas.microsoft.com/office/powerpoint/2010/main" val="3688372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3573-85FB-403B-88AA-CA395AD4F947}"/>
              </a:ext>
            </a:extLst>
          </p:cNvPr>
          <p:cNvSpPr>
            <a:spLocks noGrp="1"/>
          </p:cNvSpPr>
          <p:nvPr>
            <p:ph type="title"/>
          </p:nvPr>
        </p:nvSpPr>
        <p:spPr/>
        <p:txBody>
          <a:bodyPr/>
          <a:lstStyle/>
          <a:p>
            <a:r>
              <a:rPr lang="en-US" dirty="0"/>
              <a:t>Results</a:t>
            </a:r>
          </a:p>
        </p:txBody>
      </p:sp>
      <p:graphicFrame>
        <p:nvGraphicFramePr>
          <p:cNvPr id="4" name="Chart 3">
            <a:extLst>
              <a:ext uri="{FF2B5EF4-FFF2-40B4-BE49-F238E27FC236}">
                <a16:creationId xmlns:a16="http://schemas.microsoft.com/office/drawing/2014/main" id="{B65C3D53-F641-48BE-8D40-414573B1A6EA}"/>
              </a:ext>
            </a:extLst>
          </p:cNvPr>
          <p:cNvGraphicFramePr>
            <a:graphicFrameLocks/>
          </p:cNvGraphicFramePr>
          <p:nvPr>
            <p:extLst>
              <p:ext uri="{D42A27DB-BD31-4B8C-83A1-F6EECF244321}">
                <p14:modId xmlns:p14="http://schemas.microsoft.com/office/powerpoint/2010/main" val="991162422"/>
              </p:ext>
            </p:extLst>
          </p:nvPr>
        </p:nvGraphicFramePr>
        <p:xfrm>
          <a:off x="395433" y="1321302"/>
          <a:ext cx="5230926" cy="4771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53EE83B-5FB6-45C3-B237-5D18B18917D3}"/>
              </a:ext>
            </a:extLst>
          </p:cNvPr>
          <p:cNvGraphicFramePr>
            <a:graphicFrameLocks/>
          </p:cNvGraphicFramePr>
          <p:nvPr>
            <p:extLst>
              <p:ext uri="{D42A27DB-BD31-4B8C-83A1-F6EECF244321}">
                <p14:modId xmlns:p14="http://schemas.microsoft.com/office/powerpoint/2010/main" val="185519404"/>
              </p:ext>
            </p:extLst>
          </p:nvPr>
        </p:nvGraphicFramePr>
        <p:xfrm>
          <a:off x="6242179" y="1321302"/>
          <a:ext cx="5486399" cy="47715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6297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83B0-A5F1-47CD-A223-D87CA8FD99A6}"/>
              </a:ext>
            </a:extLst>
          </p:cNvPr>
          <p:cNvSpPr>
            <a:spLocks noGrp="1"/>
          </p:cNvSpPr>
          <p:nvPr>
            <p:ph type="title"/>
          </p:nvPr>
        </p:nvSpPr>
        <p:spPr/>
        <p:txBody>
          <a:bodyPr/>
          <a:lstStyle/>
          <a:p>
            <a:r>
              <a:rPr lang="en-US" dirty="0"/>
              <a:t>Data Augmentation</a:t>
            </a:r>
          </a:p>
        </p:txBody>
      </p:sp>
      <p:sp>
        <p:nvSpPr>
          <p:cNvPr id="3" name="Content Placeholder 2">
            <a:extLst>
              <a:ext uri="{FF2B5EF4-FFF2-40B4-BE49-F238E27FC236}">
                <a16:creationId xmlns:a16="http://schemas.microsoft.com/office/drawing/2014/main" id="{8C1E73E1-96AC-4131-9127-E5A19AE520BD}"/>
              </a:ext>
            </a:extLst>
          </p:cNvPr>
          <p:cNvSpPr>
            <a:spLocks noGrp="1"/>
          </p:cNvSpPr>
          <p:nvPr>
            <p:ph idx="1"/>
          </p:nvPr>
        </p:nvSpPr>
        <p:spPr/>
        <p:txBody>
          <a:bodyPr/>
          <a:lstStyle/>
          <a:p>
            <a:r>
              <a:rPr lang="en-US" dirty="0"/>
              <a:t>Without data augmentation, model starts to generalize poorly and severely overfit</a:t>
            </a:r>
          </a:p>
          <a:p>
            <a:r>
              <a:rPr lang="en-US" dirty="0"/>
              <a:t>Adding more transformations takes the model longer to converge, but the tradeoff is better generalization</a:t>
            </a:r>
          </a:p>
          <a:p>
            <a:r>
              <a:rPr lang="en-US" dirty="0"/>
              <a:t>In the initial epochs, </a:t>
            </a:r>
            <a:r>
              <a:rPr lang="en-US" dirty="0" err="1"/>
              <a:t>unaugmented</a:t>
            </a:r>
            <a:r>
              <a:rPr lang="en-US" dirty="0"/>
              <a:t> data into model shows better metrics but only up to a point</a:t>
            </a:r>
          </a:p>
          <a:p>
            <a:endParaRPr lang="en-US" dirty="0"/>
          </a:p>
          <a:p>
            <a:endParaRPr lang="en-US" dirty="0"/>
          </a:p>
        </p:txBody>
      </p:sp>
    </p:spTree>
    <p:extLst>
      <p:ext uri="{BB962C8B-B14F-4D97-AF65-F5344CB8AC3E}">
        <p14:creationId xmlns:p14="http://schemas.microsoft.com/office/powerpoint/2010/main" val="299004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5281</TotalTime>
  <Words>1368</Words>
  <Application>Microsoft Office PowerPoint</Application>
  <PresentationFormat>Widescreen</PresentationFormat>
  <Paragraphs>251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vt:lpstr>
      <vt:lpstr>Classifying Plankton</vt:lpstr>
      <vt:lpstr>Background info</vt:lpstr>
      <vt:lpstr>Dataset</vt:lpstr>
      <vt:lpstr>Initial ConvNet Model</vt:lpstr>
      <vt:lpstr>Evaluation Metrics</vt:lpstr>
      <vt:lpstr>Data Augmentation</vt:lpstr>
      <vt:lpstr>Data Augmentation</vt:lpstr>
      <vt:lpstr>Results</vt:lpstr>
      <vt:lpstr>Data Augmentation</vt:lpstr>
      <vt:lpstr>Batch Sizes</vt:lpstr>
      <vt:lpstr>Building New Models</vt:lpstr>
      <vt:lpstr>Building New Models</vt:lpstr>
      <vt:lpstr>Results</vt:lpstr>
      <vt:lpstr>Results</vt:lpstr>
      <vt:lpstr>Trying different optimizers</vt:lpstr>
      <vt:lpstr>Results</vt:lpstr>
      <vt:lpstr>Remarks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Plankton</dc:title>
  <dc:creator>Alex Nguyen</dc:creator>
  <cp:lastModifiedBy>Alex Nguyen</cp:lastModifiedBy>
  <cp:revision>39</cp:revision>
  <dcterms:created xsi:type="dcterms:W3CDTF">2018-12-07T02:44:16Z</dcterms:created>
  <dcterms:modified xsi:type="dcterms:W3CDTF">2018-12-19T18:04:33Z</dcterms:modified>
</cp:coreProperties>
</file>