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241"/>
    <a:srgbClr val="FFE169"/>
    <a:srgbClr val="61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7"/>
    <p:restoredTop sz="94777"/>
  </p:normalViewPr>
  <p:slideViewPr>
    <p:cSldViewPr snapToGrid="0">
      <p:cViewPr varScale="1">
        <p:scale>
          <a:sx n="96" d="100"/>
          <a:sy n="96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FD74-6C00-14FD-AABA-41E3060D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9B1C9-C194-C6A7-CCB4-B393B3641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AE49F-F72C-61BA-AE6A-9EAB341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CD86-C1EF-03A7-B1A4-EBA50EE2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F292-335A-17EE-F80B-4913BA88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6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9C0B-EB9A-E15C-6AA2-F5BB176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DA30C-C5DD-BC4B-DA8B-43D77059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F120-3EB9-6B71-35BC-B7E3D800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BD79-AA4E-71C0-4E1C-E47D276C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6CB6-ECEC-99B7-1D11-0D89DD12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ACB1A-2D94-E649-3D80-9BC441248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4D75C-A977-7EF8-5BE7-2662DDA6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FB94-4613-19D4-8211-4DAC8BC9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9ABC-6E44-AF56-C81F-43A24D14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1E56-7010-D148-469B-D104A81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B1F6-FC16-3184-CCBF-C4DCCACD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D40C-23A4-1AB0-C0C1-DCF1D533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D621-EABE-E491-3055-A5383CB2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AC74-720A-30DC-9229-83DC9060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21A96-E7CF-3A28-1951-A75FEDCE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7E6D-BBB1-972C-DB48-0755FB49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8DC2-6B44-0C5D-E3F8-2B149C48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481F-BA85-EE2E-1C48-8B076367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B1FC-395B-2F8E-D2CB-FDEED2BF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27ED-0C0F-E20B-7238-B7E3D8B6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F3-4728-3C64-F5CF-206A9974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7124-80CE-0FE0-45C6-1D3005810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647E0-D290-41DC-9D95-B5FACD84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E5CB1-3115-4669-01DD-0361EED1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6058-735F-BFC6-4C8C-E162C6FD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DBE6-39C3-67AC-B5C7-721F64C8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C2BB-1F81-3956-9862-6AE773DA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951C-7BBE-5223-57DD-804C7626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AA8F6-C23B-95BB-B87E-E02AF840B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1FA85-2F27-15B4-C361-E9634485A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E985D-748A-91CD-F5DE-A116D4B83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F935F-4AD7-E990-CA8A-3F441360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52074-1DD5-457F-2899-77F4135D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3B69E-0ED3-075C-21EA-458CE500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EC9F-E1C8-1B68-1A96-6A3AA108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1D08F-A581-162B-2F19-DC5D3256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B5318-9AF8-26A1-24F4-ECFC724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F8906-CE4C-98BD-3E46-05AA5261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371EE-3B91-FAE5-C1C2-EA3C8C45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1BFEB-8EC3-9C64-6AD9-7EEB2409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4AF7-19E6-A96C-47F2-320D34D9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A43D-D003-BD44-90E2-519075BC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7AF-FE0B-029C-5C8A-8E612C176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B3E1F-17B4-765C-1D4C-EA08A5B4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E9CE3-8D84-95EC-AD10-9B7FB70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316A-A9CC-2779-BE25-4365DD88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CCA1D-B2B3-9BF3-2EF3-8C5043E6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BD0C-04A3-138F-AA93-33263005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C58C-EC57-29BA-1E50-0A8F82639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AF4B-9A24-3179-E2F6-38E7E4D9B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4462-BEF9-6600-5552-1569A8AB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3E69E-9A73-DA49-0342-5FAD85BF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8638-201D-6507-C8C2-80C91FBE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1BF36-D08F-8486-E8C3-3A4EFE15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590E1-6FC1-3EA0-CA56-5CADCCEF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3467-9D8F-90F3-628A-FF69864AC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24A1-3A6F-DB4B-B974-A4C718A24049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369A-9D8B-F0D0-9A21-45EE0FC8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0427-6EEA-1275-E77D-0F0708420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467E-AF7F-894D-AF63-CA9462EE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Model 64">
                <a:extLst>
                  <a:ext uri="{FF2B5EF4-FFF2-40B4-BE49-F238E27FC236}">
                    <a16:creationId xmlns:a16="http://schemas.microsoft.com/office/drawing/2014/main" id="{D79E1D45-5B51-D1A6-91BC-AEE6757105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1027039"/>
                  </p:ext>
                </p:extLst>
              </p:nvPr>
            </p:nvGraphicFramePr>
            <p:xfrm>
              <a:off x="4249591" y="1595280"/>
              <a:ext cx="3692815" cy="366743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92815" cy="3667436"/>
                    </a:xfrm>
                    <a:prstGeom prst="rect">
                      <a:avLst/>
                    </a:prstGeom>
                  </am3d:spPr>
                  <am3d:camera>
                    <am3d:pos x="0" y="0" z="6674472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65" d="1000000"/>
                    <am3d:preTrans dx="-1907737" dy="-1088978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5304" ay="5123590" az="-104213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Model 64">
                <a:extLst>
                  <a:ext uri="{FF2B5EF4-FFF2-40B4-BE49-F238E27FC236}">
                    <a16:creationId xmlns:a16="http://schemas.microsoft.com/office/drawing/2014/main" id="{D79E1D45-5B51-D1A6-91BC-AEE6757105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9591" y="1595280"/>
                <a:ext cx="3692815" cy="36674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4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Hue Quang Nham</dc:creator>
  <cp:lastModifiedBy>Alex Hue Quang Nham</cp:lastModifiedBy>
  <cp:revision>1</cp:revision>
  <dcterms:created xsi:type="dcterms:W3CDTF">2023-04-14T21:18:31Z</dcterms:created>
  <dcterms:modified xsi:type="dcterms:W3CDTF">2023-05-31T22:20:47Z</dcterms:modified>
</cp:coreProperties>
</file>