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3" r:id="rId4"/>
    <p:sldId id="265" r:id="rId5"/>
    <p:sldId id="260" r:id="rId6"/>
    <p:sldId id="258" r:id="rId7"/>
    <p:sldId id="259" r:id="rId8"/>
    <p:sldId id="262" r:id="rId9"/>
    <p:sldId id="264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C5"/>
    <a:srgbClr val="D01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93902"/>
  </p:normalViewPr>
  <p:slideViewPr>
    <p:cSldViewPr snapToGrid="0" snapToObjects="1">
      <p:cViewPr>
        <p:scale>
          <a:sx n="108" d="100"/>
          <a:sy n="108" d="100"/>
        </p:scale>
        <p:origin x="-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1A817-A068-D841-A102-F77FE93C48F3}" type="datetimeFigureOut">
              <a:rPr lang="en-US" smtClean="0"/>
              <a:t>2/8/18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C0448-F331-BE4A-B26D-0EA09C42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9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0448-F331-BE4A-B26D-0EA09C42B9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3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90F-2C15-6D42-B436-17759D85FDFE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E24B-00C0-124E-8E2E-277B8D3B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9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90F-2C15-6D42-B436-17759D85FDFE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E24B-00C0-124E-8E2E-277B8D3B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90F-2C15-6D42-B436-17759D85FDFE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E24B-00C0-124E-8E2E-277B8D3B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8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90F-2C15-6D42-B436-17759D85FDFE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E24B-00C0-124E-8E2E-277B8D3B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90F-2C15-6D42-B436-17759D85FDFE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E24B-00C0-124E-8E2E-277B8D3B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5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90F-2C15-6D42-B436-17759D85FDFE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E24B-00C0-124E-8E2E-277B8D3B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90F-2C15-6D42-B436-17759D85FDFE}" type="datetimeFigureOut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E24B-00C0-124E-8E2E-277B8D3B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7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90F-2C15-6D42-B436-17759D85FDFE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E24B-00C0-124E-8E2E-277B8D3B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2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90F-2C15-6D42-B436-17759D85FDFE}" type="datetimeFigureOut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E24B-00C0-124E-8E2E-277B8D3B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90F-2C15-6D42-B436-17759D85FDFE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E24B-00C0-124E-8E2E-277B8D3B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90F-2C15-6D42-B436-17759D85FDFE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E24B-00C0-124E-8E2E-277B8D3B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2B90F-2C15-6D42-B436-17759D85FDFE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E24B-00C0-124E-8E2E-277B8D3B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0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5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slide" Target="slide3.xm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1499" y="363557"/>
            <a:ext cx="3668617" cy="6048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4180901" y="3161842"/>
            <a:ext cx="2489812" cy="649995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4180901" y="4193117"/>
            <a:ext cx="2489812" cy="649995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88544" y="2189680"/>
            <a:ext cx="274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Bradley Hand" charset="0"/>
                <a:ea typeface="Bradley Hand" charset="0"/>
                <a:cs typeface="Bradley Hand" charset="0"/>
              </a:rPr>
              <a:t>tHatStyle </a:t>
            </a:r>
            <a:endParaRPr lang="en-US" sz="32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1406" y="3217183"/>
            <a:ext cx="274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Sign In</a:t>
            </a:r>
            <a:endParaRPr lang="en-US" sz="3200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11405" y="4266571"/>
            <a:ext cx="274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Sign Up</a:t>
            </a:r>
            <a:endParaRPr lang="en-US" sz="3200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9358" y="3719019"/>
            <a:ext cx="274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latin typeface="Bradley Hand" charset="0"/>
                <a:ea typeface="Bradley Hand" charset="0"/>
                <a:cs typeface="Bradley Hand" charset="0"/>
              </a:rPr>
              <a:t>or </a:t>
            </a:r>
            <a:endParaRPr lang="en-US" sz="32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9090" y="667214"/>
            <a:ext cx="1397945" cy="1192306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/>
          <p:cNvSpPr/>
          <p:nvPr/>
        </p:nvSpPr>
        <p:spPr>
          <a:xfrm>
            <a:off x="5159358" y="770932"/>
            <a:ext cx="431834" cy="412831"/>
          </a:xfrm>
          <a:prstGeom prst="blockArc">
            <a:avLst>
              <a:gd name="adj1" fmla="val 10667843"/>
              <a:gd name="adj2" fmla="val 5437270"/>
              <a:gd name="adj3" fmla="val 1503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48491" y="1117608"/>
            <a:ext cx="88660" cy="291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323999" y="1567884"/>
            <a:ext cx="137643" cy="1622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oon 16"/>
          <p:cNvSpPr/>
          <p:nvPr/>
        </p:nvSpPr>
        <p:spPr>
          <a:xfrm rot="5400000">
            <a:off x="5270327" y="918530"/>
            <a:ext cx="231354" cy="1079336"/>
          </a:xfrm>
          <a:prstGeom prst="mo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91499" y="5757095"/>
            <a:ext cx="3668616" cy="649995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92527" y="5820031"/>
            <a:ext cx="358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tHatStyle @copyright 2018</a:t>
            </a:r>
            <a:endParaRPr lang="en-US" sz="1400" b="1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19509" y="6069195"/>
            <a:ext cx="3589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www.tHatStyle.com</a:t>
            </a:r>
            <a:endParaRPr lang="en-US" sz="1200" b="1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885443" y="967506"/>
            <a:ext cx="1397945" cy="1192306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/>
        </p:nvSpPr>
        <p:spPr>
          <a:xfrm>
            <a:off x="7355711" y="1071224"/>
            <a:ext cx="431834" cy="412831"/>
          </a:xfrm>
          <a:prstGeom prst="blockArc">
            <a:avLst>
              <a:gd name="adj1" fmla="val 10667843"/>
              <a:gd name="adj2" fmla="val 5437270"/>
              <a:gd name="adj3" fmla="val 1503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44844" y="1417900"/>
            <a:ext cx="88660" cy="291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520352" y="1868176"/>
            <a:ext cx="137643" cy="1622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oon 20"/>
          <p:cNvSpPr/>
          <p:nvPr/>
        </p:nvSpPr>
        <p:spPr>
          <a:xfrm rot="5400000">
            <a:off x="7466680" y="1218822"/>
            <a:ext cx="231354" cy="1079336"/>
          </a:xfrm>
          <a:prstGeom prst="mo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1499" y="363557"/>
            <a:ext cx="3668617" cy="6048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4216736" y="4782296"/>
            <a:ext cx="2489812" cy="649995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Bradley Hand" charset="0"/>
                <a:ea typeface="Bradley Hand" charset="0"/>
                <a:cs typeface="Bradley Hand" charset="0"/>
              </a:rPr>
              <a:t>Sign In</a:t>
            </a:r>
            <a:endParaRPr lang="en-US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88544" y="2163176"/>
            <a:ext cx="274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Bradley Hand" charset="0"/>
                <a:ea typeface="Bradley Hand" charset="0"/>
                <a:cs typeface="Bradley Hand" charset="0"/>
              </a:rPr>
              <a:t>tHatStyle </a:t>
            </a:r>
            <a:endParaRPr lang="en-US" sz="32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9090" y="667214"/>
            <a:ext cx="1397945" cy="1192306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/>
          <p:cNvSpPr/>
          <p:nvPr/>
        </p:nvSpPr>
        <p:spPr>
          <a:xfrm>
            <a:off x="5159358" y="770932"/>
            <a:ext cx="431834" cy="412831"/>
          </a:xfrm>
          <a:prstGeom prst="blockArc">
            <a:avLst>
              <a:gd name="adj1" fmla="val 10667843"/>
              <a:gd name="adj2" fmla="val 5437270"/>
              <a:gd name="adj3" fmla="val 1503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48491" y="1117608"/>
            <a:ext cx="88660" cy="291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323999" y="1567884"/>
            <a:ext cx="137643" cy="1622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oon 16"/>
          <p:cNvSpPr/>
          <p:nvPr/>
        </p:nvSpPr>
        <p:spPr>
          <a:xfrm rot="5400000">
            <a:off x="5270327" y="918530"/>
            <a:ext cx="231354" cy="1079336"/>
          </a:xfrm>
          <a:prstGeom prst="mo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91499" y="5757095"/>
            <a:ext cx="3668616" cy="649995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92527" y="5820031"/>
            <a:ext cx="358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tHatStyle @copyright 2018</a:t>
            </a:r>
            <a:endParaRPr lang="en-US" sz="1400" b="1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19509" y="6069195"/>
            <a:ext cx="3589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www.tHatStyle.com</a:t>
            </a:r>
            <a:endParaRPr lang="en-US" sz="1200" b="1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91499" y="3926122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adley Hand" charset="0"/>
                <a:ea typeface="Bradley Hand" charset="0"/>
                <a:cs typeface="Bradley Hand" charset="0"/>
              </a:rPr>
              <a:t>Password: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35583" y="3928358"/>
            <a:ext cx="2450251" cy="27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607734" y="3037691"/>
            <a:ext cx="1127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Bradley Hand" charset="0"/>
                <a:ea typeface="Bradley Hand" charset="0"/>
                <a:cs typeface="Bradley Hand" charset="0"/>
              </a:rPr>
              <a:t>Name or email: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51818" y="3279890"/>
            <a:ext cx="2450251" cy="27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2154" y="467580"/>
            <a:ext cx="3668617" cy="6048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22154" y="479273"/>
            <a:ext cx="3668617" cy="609793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12465" y="534162"/>
            <a:ext cx="366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tHatStyle: Editing Account</a:t>
            </a:r>
            <a:r>
              <a:rPr lang="en-US" sz="2800" b="1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 </a:t>
            </a:r>
            <a:endParaRPr lang="en-US" sz="2800" b="1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2154" y="1310014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Bradley Hand" charset="0"/>
                <a:ea typeface="Bradley Hand" charset="0"/>
                <a:cs typeface="Bradley Hand" charset="0"/>
              </a:rPr>
              <a:t>Name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2154" y="1679346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Bradley Hand" charset="0"/>
                <a:ea typeface="Bradley Hand" charset="0"/>
                <a:cs typeface="Bradley Hand" charset="0"/>
              </a:rPr>
              <a:t>Email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2154" y="2968486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Bradley Hand" charset="0"/>
                <a:ea typeface="Bradley Hand" charset="0"/>
                <a:cs typeface="Bradley Hand" charset="0"/>
              </a:rPr>
              <a:t>Gender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22154" y="3419064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Bradley Hand" charset="0"/>
                <a:ea typeface="Bradley Hand" charset="0"/>
                <a:cs typeface="Bradley Hand" charset="0"/>
              </a:rPr>
              <a:t>DOB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43957" y="3991695"/>
            <a:ext cx="3225010" cy="436881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radley Hand" charset="0"/>
                <a:ea typeface="Bradley Hand" charset="0"/>
                <a:cs typeface="Bradley Hand" charset="0"/>
              </a:rPr>
              <a:t>Connect with FACEBOOK</a:t>
            </a:r>
            <a:endParaRPr lang="en-US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43957" y="4682922"/>
            <a:ext cx="3225010" cy="43688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radley Hand" charset="0"/>
                <a:ea typeface="Bradley Hand" charset="0"/>
                <a:cs typeface="Bradley Hand" charset="0"/>
              </a:rPr>
              <a:t>Connect with Twitter</a:t>
            </a:r>
            <a:endParaRPr lang="en-US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22153" y="2203954"/>
            <a:ext cx="2768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latin typeface="Bradley Hand" charset="0"/>
                <a:ea typeface="Bradley Hand" charset="0"/>
                <a:cs typeface="Bradley Hand" charset="0"/>
              </a:rPr>
              <a:t>Current Password</a:t>
            </a:r>
            <a:r>
              <a:rPr lang="en-US" sz="1200" b="1" dirty="0" smtClean="0">
                <a:latin typeface="Bradley Hand" charset="0"/>
                <a:ea typeface="Bradley Hand" charset="0"/>
                <a:cs typeface="Bradley Hand" charset="0"/>
              </a:rPr>
              <a:t>:</a:t>
            </a:r>
            <a:endParaRPr lang="en-US" sz="16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89282" y="3424424"/>
            <a:ext cx="1561069" cy="325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93352" y="2163483"/>
            <a:ext cx="2223137" cy="2880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89660" y="1674755"/>
            <a:ext cx="2726829" cy="27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86937" y="1317135"/>
            <a:ext cx="2726829" cy="27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85997" y="3005812"/>
            <a:ext cx="587022" cy="283118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radley Hand" charset="0"/>
                <a:ea typeface="Bradley Hand" charset="0"/>
                <a:cs typeface="Bradley Hand" charset="0"/>
              </a:rPr>
              <a:t>Boy</a:t>
            </a:r>
            <a:endParaRPr lang="en-US" sz="1200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04341" y="3010567"/>
            <a:ext cx="587022" cy="283118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Bradley Hand" charset="0"/>
                <a:ea typeface="Bradley Hand" charset="0"/>
                <a:cs typeface="Bradley Hand" charset="0"/>
              </a:rPr>
              <a:t>Girl</a:t>
            </a:r>
            <a:endParaRPr lang="en-US" sz="1200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0" name="Rectangle 19">
            <a:hlinkClick r:id="rId2" action="ppaction://hlinksldjump"/>
          </p:cNvPr>
          <p:cNvSpPr/>
          <p:nvPr/>
        </p:nvSpPr>
        <p:spPr>
          <a:xfrm>
            <a:off x="4225771" y="5957415"/>
            <a:ext cx="3487995" cy="436881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radley Hand" charset="0"/>
                <a:ea typeface="Bradley Hand" charset="0"/>
                <a:cs typeface="Bradley Hand" charset="0"/>
              </a:rPr>
              <a:t>SAVE ACCOUNT</a:t>
            </a:r>
            <a:endParaRPr lang="en-US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19430" y="2596799"/>
            <a:ext cx="2768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latin typeface="Bradley Hand" charset="0"/>
                <a:ea typeface="Bradley Hand" charset="0"/>
                <a:cs typeface="Bradley Hand" charset="0"/>
              </a:rPr>
              <a:t>Current Password</a:t>
            </a:r>
            <a:r>
              <a:rPr lang="en-US" sz="1200" b="1" dirty="0" smtClean="0">
                <a:latin typeface="Bradley Hand" charset="0"/>
                <a:ea typeface="Bradley Hand" charset="0"/>
                <a:cs typeface="Bradley Hand" charset="0"/>
              </a:rPr>
              <a:t>:</a:t>
            </a:r>
            <a:endParaRPr lang="en-US" sz="16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90629" y="2556328"/>
            <a:ext cx="2223137" cy="2880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39299" y="3100696"/>
            <a:ext cx="809660" cy="729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36862" y="2872704"/>
            <a:ext cx="2768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latin typeface="Bradley Hand" charset="0"/>
                <a:ea typeface="Bradley Hand" charset="0"/>
                <a:cs typeface="Bradley Hand" charset="0"/>
              </a:rPr>
              <a:t>Profile picture:</a:t>
            </a:r>
            <a:endParaRPr lang="en-US" sz="1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15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2154" y="467580"/>
            <a:ext cx="3668617" cy="6048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22154" y="479273"/>
            <a:ext cx="3668617" cy="609793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53933" y="620432"/>
            <a:ext cx="3668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tHatStyle</a:t>
            </a:r>
            <a:endParaRPr lang="en-US" sz="2800" b="1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3920" y="1155648"/>
            <a:ext cx="276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Bradley Hand" charset="0"/>
                <a:ea typeface="Bradley Hand" charset="0"/>
                <a:cs typeface="Bradley Hand" charset="0"/>
              </a:rPr>
              <a:t>MY COATS &amp;  JACKETS</a:t>
            </a:r>
            <a:r>
              <a:rPr lang="en-US" sz="2400" b="1" smtClean="0">
                <a:latin typeface="Bradley Hand" charset="0"/>
                <a:ea typeface="Bradley Hand" charset="0"/>
                <a:cs typeface="Bradley Hand" charset="0"/>
              </a:rPr>
              <a:t> 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69044" y="1585517"/>
            <a:ext cx="2806256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01185" y="2155114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radley Hand" charset="0"/>
                <a:ea typeface="Bradley Hand" charset="0"/>
                <a:cs typeface="Bradley Hand" charset="0"/>
              </a:rPr>
              <a:t>MY SHIRTS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66309" y="2584983"/>
            <a:ext cx="2806256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98450" y="3328451"/>
            <a:ext cx="276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adley Hand" charset="0"/>
                <a:ea typeface="Bradley Hand" charset="0"/>
                <a:cs typeface="Bradley Hand" charset="0"/>
              </a:rPr>
              <a:t>MY T-SHIRTS &amp; VESTS</a:t>
            </a:r>
            <a:r>
              <a:rPr lang="en-US" sz="2400" b="1" dirty="0" smtClean="0">
                <a:latin typeface="Bradley Hand" charset="0"/>
                <a:ea typeface="Bradley Hand" charset="0"/>
                <a:cs typeface="Bradley Hand" charset="0"/>
              </a:rPr>
              <a:t> 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3574" y="3758320"/>
            <a:ext cx="2806256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98450" y="4526953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radley Hand" charset="0"/>
                <a:ea typeface="Bradley Hand" charset="0"/>
                <a:cs typeface="Bradley Hand" charset="0"/>
              </a:rPr>
              <a:t>MY JEANS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63574" y="4956822"/>
            <a:ext cx="2806256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95715" y="5619199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radley Hand" charset="0"/>
                <a:ea typeface="Bradley Hand" charset="0"/>
                <a:cs typeface="Bradley Hand" charset="0"/>
              </a:rPr>
              <a:t>MY TROUSERS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60839" y="6049068"/>
            <a:ext cx="2806256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ross 33"/>
          <p:cNvSpPr/>
          <p:nvPr/>
        </p:nvSpPr>
        <p:spPr>
          <a:xfrm>
            <a:off x="6824327" y="723101"/>
            <a:ext cx="153557" cy="146432"/>
          </a:xfrm>
          <a:prstGeom prst="plus">
            <a:avLst>
              <a:gd name="adj" fmla="val 4467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7308667" y="554219"/>
            <a:ext cx="326064" cy="280705"/>
            <a:chOff x="8080743" y="361508"/>
            <a:chExt cx="524539" cy="473040"/>
          </a:xfrm>
          <a:solidFill>
            <a:schemeClr val="bg1"/>
          </a:solidFill>
        </p:grpSpPr>
        <p:sp>
          <p:nvSpPr>
            <p:cNvPr id="36" name="Donut 35"/>
            <p:cNvSpPr/>
            <p:nvPr/>
          </p:nvSpPr>
          <p:spPr>
            <a:xfrm>
              <a:off x="8201247" y="361508"/>
              <a:ext cx="283534" cy="274566"/>
            </a:xfrm>
            <a:prstGeom prst="donut">
              <a:avLst>
                <a:gd name="adj" fmla="val 862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Moon 36"/>
            <p:cNvSpPr/>
            <p:nvPr/>
          </p:nvSpPr>
          <p:spPr>
            <a:xfrm rot="5400000">
              <a:off x="8243776" y="473041"/>
              <a:ext cx="198474" cy="524539"/>
            </a:xfrm>
            <a:prstGeom prst="moon">
              <a:avLst>
                <a:gd name="adj" fmla="val 14284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Moon 37"/>
          <p:cNvSpPr/>
          <p:nvPr/>
        </p:nvSpPr>
        <p:spPr>
          <a:xfrm rot="5400000">
            <a:off x="7015913" y="633275"/>
            <a:ext cx="45719" cy="249286"/>
          </a:xfrm>
          <a:prstGeom prst="moon">
            <a:avLst>
              <a:gd name="adj" fmla="val 142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Block Arc 38"/>
          <p:cNvSpPr/>
          <p:nvPr/>
        </p:nvSpPr>
        <p:spPr>
          <a:xfrm>
            <a:off x="6991274" y="620772"/>
            <a:ext cx="94995" cy="81419"/>
          </a:xfrm>
          <a:prstGeom prst="blockArc">
            <a:avLst>
              <a:gd name="adj1" fmla="val 10667843"/>
              <a:gd name="adj2" fmla="val 5429847"/>
              <a:gd name="adj3" fmla="val 63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038440" y="699611"/>
            <a:ext cx="333" cy="419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68188" y="795595"/>
            <a:ext cx="93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ALEX</a:t>
            </a:r>
            <a:endParaRPr lang="en-US" sz="1400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68853" y="1152645"/>
            <a:ext cx="3575218" cy="5313922"/>
          </a:xfrm>
          <a:prstGeom prst="rect">
            <a:avLst/>
          </a:prstGeom>
          <a:solidFill>
            <a:srgbClr val="0060C5">
              <a:alpha val="94000"/>
            </a:srgbClr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08948" y="1985395"/>
            <a:ext cx="2748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Hello </a:t>
            </a:r>
            <a:r>
              <a:rPr lang="en-US" sz="3200" b="1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Alex </a:t>
            </a:r>
            <a:endParaRPr lang="en-US" sz="3200" b="1" dirty="0" smtClean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Welcome to tHatStyle!</a:t>
            </a:r>
            <a:r>
              <a:rPr lang="en-US" sz="3200" b="1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 </a:t>
            </a:r>
            <a:endParaRPr lang="en-US" sz="3200" b="1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4" name="Rectangle 43">
            <a:hlinkClick r:id="rId2" action="ppaction://hlinksldjump"/>
          </p:cNvPr>
          <p:cNvSpPr/>
          <p:nvPr/>
        </p:nvSpPr>
        <p:spPr>
          <a:xfrm>
            <a:off x="4696636" y="5027593"/>
            <a:ext cx="2667724" cy="649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60C5"/>
                </a:solidFill>
                <a:latin typeface="Bradley Hand" charset="0"/>
                <a:ea typeface="Bradley Hand" charset="0"/>
                <a:cs typeface="Bradley Hand" charset="0"/>
              </a:rPr>
              <a:t>LETS GET STARTED</a:t>
            </a:r>
            <a:endParaRPr lang="en-US">
              <a:solidFill>
                <a:srgbClr val="0060C5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6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10501" y="395610"/>
            <a:ext cx="3668617" cy="6048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10501" y="407303"/>
            <a:ext cx="3668617" cy="609793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00812" y="462192"/>
            <a:ext cx="366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tHatStyle: Creating Account</a:t>
            </a:r>
            <a:r>
              <a:rPr lang="en-US" sz="2800" b="1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 </a:t>
            </a:r>
            <a:endParaRPr lang="en-US" sz="2800" b="1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10501" y="1238044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Bradley Hand" charset="0"/>
                <a:ea typeface="Bradley Hand" charset="0"/>
                <a:cs typeface="Bradley Hand" charset="0"/>
              </a:rPr>
              <a:t>Name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0501" y="1607376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Bradley Hand" charset="0"/>
                <a:ea typeface="Bradley Hand" charset="0"/>
                <a:cs typeface="Bradley Hand" charset="0"/>
              </a:rPr>
              <a:t>Email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10501" y="2896516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adley Hand" charset="0"/>
                <a:ea typeface="Bradley Hand" charset="0"/>
                <a:cs typeface="Bradley Hand" charset="0"/>
              </a:rPr>
              <a:t>Gender: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10501" y="3265848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adley Hand" charset="0"/>
                <a:ea typeface="Bradley Hand" charset="0"/>
                <a:cs typeface="Bradley Hand" charset="0"/>
              </a:rPr>
              <a:t>DOB: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32304" y="3919725"/>
            <a:ext cx="3225010" cy="436881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radley Hand" charset="0"/>
                <a:ea typeface="Bradley Hand" charset="0"/>
                <a:cs typeface="Bradley Hand" charset="0"/>
              </a:rPr>
              <a:t>Connect with FACEBOOK</a:t>
            </a:r>
            <a:endParaRPr lang="en-US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32304" y="4610952"/>
            <a:ext cx="3225010" cy="43688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radley Hand" charset="0"/>
                <a:ea typeface="Bradley Hand" charset="0"/>
                <a:cs typeface="Bradley Hand" charset="0"/>
              </a:rPr>
              <a:t>Connect with Twitter</a:t>
            </a:r>
            <a:endParaRPr lang="en-US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10501" y="2089277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adley Hand" charset="0"/>
                <a:ea typeface="Bradley Hand" charset="0"/>
                <a:cs typeface="Bradley Hand" charset="0"/>
              </a:rPr>
              <a:t>Password: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10501" y="2423730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" charset="0"/>
                <a:ea typeface="Bradley Hand" charset="0"/>
                <a:cs typeface="Bradley Hand" charset="0"/>
              </a:rPr>
              <a:t>P</a:t>
            </a:r>
            <a:r>
              <a:rPr lang="en-US" b="1" dirty="0" smtClean="0">
                <a:latin typeface="Bradley Hand" charset="0"/>
                <a:ea typeface="Bradley Hand" charset="0"/>
                <a:cs typeface="Bradley Hand" charset="0"/>
              </a:rPr>
              <a:t>assword: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77630" y="3309806"/>
            <a:ext cx="1561069" cy="325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154585" y="2423729"/>
            <a:ext cx="2450251" cy="27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54585" y="2091513"/>
            <a:ext cx="2450251" cy="27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78007" y="1602785"/>
            <a:ext cx="2726829" cy="27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875284" y="1245165"/>
            <a:ext cx="2726829" cy="27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974344" y="2933842"/>
            <a:ext cx="587022" cy="283118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radley Hand" charset="0"/>
                <a:ea typeface="Bradley Hand" charset="0"/>
                <a:cs typeface="Bradley Hand" charset="0"/>
              </a:rPr>
              <a:t>Boy</a:t>
            </a:r>
            <a:endParaRPr lang="en-US" sz="1200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792688" y="2938597"/>
            <a:ext cx="587022" cy="283118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Bradley Hand" charset="0"/>
                <a:ea typeface="Bradley Hand" charset="0"/>
                <a:cs typeface="Bradley Hand" charset="0"/>
              </a:rPr>
              <a:t>Girl</a:t>
            </a:r>
            <a:endParaRPr lang="en-US" sz="1200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00812" y="5942099"/>
            <a:ext cx="3487995" cy="436881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radley Hand" charset="0"/>
                <a:ea typeface="Bradley Hand" charset="0"/>
                <a:cs typeface="Bradley Hand" charset="0"/>
              </a:rPr>
              <a:t>CREATE ACCOUNT</a:t>
            </a:r>
            <a:endParaRPr lang="en-US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95019" y="5438302"/>
            <a:ext cx="356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Bradley Hand" charset="0"/>
                <a:ea typeface="Bradley Hand" charset="0"/>
                <a:cs typeface="Bradley Hand" charset="0"/>
              </a:rPr>
              <a:t>Accept terms and conditions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232304" y="5563497"/>
            <a:ext cx="182891" cy="152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595019" y="5200416"/>
            <a:ext cx="3569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Bradley Hand" charset="0"/>
                <a:ea typeface="Bradley Hand" charset="0"/>
                <a:cs typeface="Bradley Hand" charset="0"/>
              </a:rPr>
              <a:t>Send email messages </a:t>
            </a:r>
            <a:r>
              <a:rPr lang="en-US" sz="1100" b="1" smtClean="0">
                <a:latin typeface="Bradley Hand" charset="0"/>
                <a:ea typeface="Bradley Hand" charset="0"/>
                <a:cs typeface="Bradley Hand" charset="0"/>
              </a:rPr>
              <a:t>for latest news and offers</a:t>
            </a:r>
            <a:endParaRPr lang="en-US" sz="11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32304" y="5258332"/>
            <a:ext cx="182891" cy="152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779146" y="2987270"/>
            <a:ext cx="809660" cy="729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546014" y="2759234"/>
            <a:ext cx="2768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latin typeface="Bradley Hand" charset="0"/>
                <a:ea typeface="Bradley Hand" charset="0"/>
                <a:cs typeface="Bradley Hand" charset="0"/>
              </a:rPr>
              <a:t>Profile picture:</a:t>
            </a:r>
            <a:endParaRPr lang="en-US" sz="1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2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976" y="416586"/>
            <a:ext cx="3668617" cy="6048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5976" y="428279"/>
            <a:ext cx="3668617" cy="609793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6301" y="478560"/>
            <a:ext cx="274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tHatStyle</a:t>
            </a:r>
            <a:r>
              <a:rPr lang="en-US" sz="3200" b="1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 </a:t>
            </a:r>
            <a:endParaRPr lang="en-US" sz="3200" b="1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684573" y="1848714"/>
            <a:ext cx="326064" cy="280705"/>
            <a:chOff x="8080743" y="361508"/>
            <a:chExt cx="524539" cy="473040"/>
          </a:xfrm>
          <a:solidFill>
            <a:schemeClr val="bg1"/>
          </a:solidFill>
        </p:grpSpPr>
        <p:sp>
          <p:nvSpPr>
            <p:cNvPr id="21" name="Donut 20"/>
            <p:cNvSpPr/>
            <p:nvPr/>
          </p:nvSpPr>
          <p:spPr>
            <a:xfrm>
              <a:off x="8201247" y="361508"/>
              <a:ext cx="283534" cy="274566"/>
            </a:xfrm>
            <a:prstGeom prst="donut">
              <a:avLst>
                <a:gd name="adj" fmla="val 862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Moon 21"/>
            <p:cNvSpPr/>
            <p:nvPr/>
          </p:nvSpPr>
          <p:spPr>
            <a:xfrm rot="5400000">
              <a:off x="8243776" y="473041"/>
              <a:ext cx="198474" cy="524539"/>
            </a:xfrm>
            <a:prstGeom prst="moon">
              <a:avLst>
                <a:gd name="adj" fmla="val 14284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32032" y="1168064"/>
            <a:ext cx="276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Bradley Hand" charset="0"/>
                <a:ea typeface="Bradley Hand" charset="0"/>
                <a:cs typeface="Bradley Hand" charset="0"/>
              </a:rPr>
              <a:t>MY COATS &amp;  JACKETS</a:t>
            </a:r>
            <a:r>
              <a:rPr lang="en-US" sz="2400" b="1" smtClean="0">
                <a:latin typeface="Bradley Hand" charset="0"/>
                <a:ea typeface="Bradley Hand" charset="0"/>
                <a:cs typeface="Bradley Hand" charset="0"/>
              </a:rPr>
              <a:t> 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97156" y="1597933"/>
            <a:ext cx="2806256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9297" y="2167530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radley Hand" charset="0"/>
                <a:ea typeface="Bradley Hand" charset="0"/>
                <a:cs typeface="Bradley Hand" charset="0"/>
              </a:rPr>
              <a:t>MY SHIRTS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94421" y="2597399"/>
            <a:ext cx="2806256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6562" y="3340867"/>
            <a:ext cx="276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adley Hand" charset="0"/>
                <a:ea typeface="Bradley Hand" charset="0"/>
                <a:cs typeface="Bradley Hand" charset="0"/>
              </a:rPr>
              <a:t>MY T-SHIRTS &amp; VESTS</a:t>
            </a:r>
            <a:r>
              <a:rPr lang="en-US" sz="2400" b="1" dirty="0" smtClean="0">
                <a:latin typeface="Bradley Hand" charset="0"/>
                <a:ea typeface="Bradley Hand" charset="0"/>
                <a:cs typeface="Bradley Hand" charset="0"/>
              </a:rPr>
              <a:t> 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91686" y="3770736"/>
            <a:ext cx="2806256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6562" y="4539369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radley Hand" charset="0"/>
                <a:ea typeface="Bradley Hand" charset="0"/>
                <a:cs typeface="Bradley Hand" charset="0"/>
              </a:rPr>
              <a:t>MY JEANS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91686" y="4969238"/>
            <a:ext cx="2806256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3827" y="5631615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radley Hand" charset="0"/>
                <a:ea typeface="Bradley Hand" charset="0"/>
                <a:cs typeface="Bradley Hand" charset="0"/>
              </a:rPr>
              <a:t>MY TROUSERS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88951" y="6061484"/>
            <a:ext cx="2806256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989898" y="416585"/>
            <a:ext cx="3668617" cy="6048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439884" y="567793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radley Hand" charset="0"/>
                <a:ea typeface="Bradley Hand" charset="0"/>
                <a:cs typeface="Bradley Hand" charset="0"/>
              </a:rPr>
              <a:t>MY CHINOS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05008" y="997662"/>
            <a:ext cx="2806256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51297" y="1536339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radley Hand" charset="0"/>
                <a:ea typeface="Bradley Hand" charset="0"/>
                <a:cs typeface="Bradley Hand" charset="0"/>
              </a:rPr>
              <a:t>MY SHORTS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16421" y="1966208"/>
            <a:ext cx="2806256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24936" y="2656093"/>
            <a:ext cx="322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latin typeface="Bradley Hand" charset="0"/>
                <a:ea typeface="Bradley Hand" charset="0"/>
                <a:cs typeface="Bradley Hand" charset="0"/>
              </a:rPr>
              <a:t>MY SOCKS &amp; UNDERWEAR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26443" y="3097588"/>
            <a:ext cx="3044029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24936" y="3882103"/>
            <a:ext cx="322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radley Hand" charset="0"/>
                <a:ea typeface="Bradley Hand" charset="0"/>
                <a:cs typeface="Bradley Hand" charset="0"/>
              </a:rPr>
              <a:t>MY SUITS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26443" y="4261735"/>
            <a:ext cx="3044029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49106" y="4951330"/>
            <a:ext cx="322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radley Hand" charset="0"/>
                <a:ea typeface="Bradley Hand" charset="0"/>
                <a:cs typeface="Bradley Hand" charset="0"/>
              </a:rPr>
              <a:t>MY SHOES &amp; TRAINERS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250613" y="5330962"/>
            <a:ext cx="3044029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60198" y="809996"/>
            <a:ext cx="93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ALEX</a:t>
            </a:r>
            <a:endParaRPr lang="en-US" sz="1400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272" y="638637"/>
            <a:ext cx="347472" cy="262128"/>
          </a:xfrm>
          <a:prstGeom prst="rect">
            <a:avLst/>
          </a:prstGeom>
        </p:spPr>
      </p:pic>
      <p:pic>
        <p:nvPicPr>
          <p:cNvPr id="5" name="Picture 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857" y="547784"/>
            <a:ext cx="335280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045" y="517238"/>
            <a:ext cx="3668617" cy="6048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5976" y="428279"/>
            <a:ext cx="3668617" cy="609793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7008" y="517748"/>
            <a:ext cx="274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tHatStyle</a:t>
            </a:r>
            <a:r>
              <a:rPr lang="en-US" sz="3200" b="1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 </a:t>
            </a:r>
            <a:endParaRPr lang="en-US" sz="3200" b="1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0" name="Cross 19"/>
          <p:cNvSpPr/>
          <p:nvPr/>
        </p:nvSpPr>
        <p:spPr>
          <a:xfrm>
            <a:off x="3195915" y="752459"/>
            <a:ext cx="153557" cy="146432"/>
          </a:xfrm>
          <a:prstGeom prst="plus">
            <a:avLst>
              <a:gd name="adj" fmla="val 4467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700677" y="568620"/>
            <a:ext cx="326064" cy="280705"/>
            <a:chOff x="8080743" y="361508"/>
            <a:chExt cx="524539" cy="473040"/>
          </a:xfrm>
          <a:solidFill>
            <a:schemeClr val="bg1"/>
          </a:solidFill>
        </p:grpSpPr>
        <p:sp>
          <p:nvSpPr>
            <p:cNvPr id="21" name="Donut 20"/>
            <p:cNvSpPr/>
            <p:nvPr/>
          </p:nvSpPr>
          <p:spPr>
            <a:xfrm>
              <a:off x="8201247" y="361508"/>
              <a:ext cx="283534" cy="274566"/>
            </a:xfrm>
            <a:prstGeom prst="donut">
              <a:avLst>
                <a:gd name="adj" fmla="val 862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Moon 21"/>
            <p:cNvSpPr/>
            <p:nvPr/>
          </p:nvSpPr>
          <p:spPr>
            <a:xfrm rot="5400000">
              <a:off x="8243776" y="473041"/>
              <a:ext cx="198474" cy="524539"/>
            </a:xfrm>
            <a:prstGeom prst="moon">
              <a:avLst>
                <a:gd name="adj" fmla="val 14284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Moon 23"/>
          <p:cNvSpPr/>
          <p:nvPr/>
        </p:nvSpPr>
        <p:spPr>
          <a:xfrm rot="5400000">
            <a:off x="3387501" y="662633"/>
            <a:ext cx="45719" cy="249286"/>
          </a:xfrm>
          <a:prstGeom prst="moon">
            <a:avLst>
              <a:gd name="adj" fmla="val 142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lock Arc 24"/>
          <p:cNvSpPr/>
          <p:nvPr/>
        </p:nvSpPr>
        <p:spPr>
          <a:xfrm>
            <a:off x="3362862" y="650130"/>
            <a:ext cx="94995" cy="81419"/>
          </a:xfrm>
          <a:prstGeom prst="blockArc">
            <a:avLst>
              <a:gd name="adj1" fmla="val 10667843"/>
              <a:gd name="adj2" fmla="val 5429847"/>
              <a:gd name="adj3" fmla="val 63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25" idx="1"/>
            <a:endCxn id="24" idx="3"/>
          </p:cNvCxnSpPr>
          <p:nvPr/>
        </p:nvCxnSpPr>
        <p:spPr>
          <a:xfrm>
            <a:off x="3410028" y="728969"/>
            <a:ext cx="333" cy="419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32032" y="1168064"/>
            <a:ext cx="276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Bradley Hand" charset="0"/>
                <a:ea typeface="Bradley Hand" charset="0"/>
                <a:cs typeface="Bradley Hand" charset="0"/>
              </a:rPr>
              <a:t>MY COATS &amp;  JACKETS</a:t>
            </a:r>
            <a:r>
              <a:rPr lang="en-US" sz="2400" b="1" smtClean="0">
                <a:latin typeface="Bradley Hand" charset="0"/>
                <a:ea typeface="Bradley Hand" charset="0"/>
                <a:cs typeface="Bradley Hand" charset="0"/>
              </a:rPr>
              <a:t> 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32032" y="1597933"/>
            <a:ext cx="2806256" cy="45719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9297" y="2167530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radley Hand" charset="0"/>
                <a:ea typeface="Bradley Hand" charset="0"/>
                <a:cs typeface="Bradley Hand" charset="0"/>
              </a:rPr>
              <a:t>MY SHIRTS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29297" y="2597399"/>
            <a:ext cx="2806256" cy="45719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6562" y="3340867"/>
            <a:ext cx="276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adley Hand" charset="0"/>
                <a:ea typeface="Bradley Hand" charset="0"/>
                <a:cs typeface="Bradley Hand" charset="0"/>
              </a:rPr>
              <a:t>MY T-SHIRTS &amp; VESTS</a:t>
            </a:r>
            <a:r>
              <a:rPr lang="en-US" sz="2400" b="1" dirty="0" smtClean="0">
                <a:latin typeface="Bradley Hand" charset="0"/>
                <a:ea typeface="Bradley Hand" charset="0"/>
                <a:cs typeface="Bradley Hand" charset="0"/>
              </a:rPr>
              <a:t> 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26562" y="3770736"/>
            <a:ext cx="2806256" cy="45719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6562" y="4539369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radley Hand" charset="0"/>
                <a:ea typeface="Bradley Hand" charset="0"/>
                <a:cs typeface="Bradley Hand" charset="0"/>
              </a:rPr>
              <a:t>MY JEANS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26562" y="4969238"/>
            <a:ext cx="2806256" cy="45719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3827" y="5631615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radley Hand" charset="0"/>
                <a:ea typeface="Bradley Hand" charset="0"/>
                <a:cs typeface="Bradley Hand" charset="0"/>
              </a:rPr>
              <a:t>MY TROUSERS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23827" y="6061484"/>
            <a:ext cx="2806256" cy="45719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24774" y="416585"/>
            <a:ext cx="3668617" cy="6048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488238" y="650130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radley Hand" charset="0"/>
                <a:ea typeface="Bradley Hand" charset="0"/>
                <a:cs typeface="Bradley Hand" charset="0"/>
              </a:rPr>
              <a:t>MY SHORTS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53362" y="1079999"/>
            <a:ext cx="2806256" cy="45719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61877" y="1769884"/>
            <a:ext cx="322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latin typeface="Bradley Hand" charset="0"/>
                <a:ea typeface="Bradley Hand" charset="0"/>
                <a:cs typeface="Bradley Hand" charset="0"/>
              </a:rPr>
              <a:t>MY SOCKS, TIGHTS &amp; UNDERWEAR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74008" y="2396680"/>
            <a:ext cx="3044029" cy="45719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74008" y="2995894"/>
            <a:ext cx="322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radley Hand" charset="0"/>
                <a:ea typeface="Bradley Hand" charset="0"/>
                <a:cs typeface="Bradley Hand" charset="0"/>
              </a:rPr>
              <a:t>MY DRESSES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63384" y="3375526"/>
            <a:ext cx="3044029" cy="45719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86047" y="4065121"/>
            <a:ext cx="322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radley Hand" charset="0"/>
                <a:ea typeface="Bradley Hand" charset="0"/>
                <a:cs typeface="Bradley Hand" charset="0"/>
              </a:rPr>
              <a:t>MY SHOES &amp; TRAINERS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287554" y="4444753"/>
            <a:ext cx="3044029" cy="45719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60198" y="809996"/>
            <a:ext cx="93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ALEX</a:t>
            </a:r>
            <a:endParaRPr lang="en-US" sz="1400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4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21846" y="549038"/>
            <a:ext cx="3668617" cy="6048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23563" y="356842"/>
            <a:ext cx="3668617" cy="609793"/>
          </a:xfrm>
          <a:prstGeom prst="rect">
            <a:avLst/>
          </a:prstGeom>
          <a:solidFill>
            <a:srgbClr val="0060C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94595" y="446311"/>
            <a:ext cx="274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tHatStyle</a:t>
            </a:r>
            <a:r>
              <a:rPr lang="en-US" sz="3200" b="1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 </a:t>
            </a:r>
            <a:endParaRPr lang="en-US" sz="3200" b="1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0" name="Cross 19"/>
          <p:cNvSpPr/>
          <p:nvPr/>
        </p:nvSpPr>
        <p:spPr>
          <a:xfrm>
            <a:off x="6753502" y="681022"/>
            <a:ext cx="153557" cy="146432"/>
          </a:xfrm>
          <a:prstGeom prst="plus">
            <a:avLst>
              <a:gd name="adj" fmla="val 4467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7258264" y="497183"/>
            <a:ext cx="326064" cy="280705"/>
            <a:chOff x="8080743" y="361508"/>
            <a:chExt cx="524539" cy="473040"/>
          </a:xfrm>
          <a:solidFill>
            <a:schemeClr val="bg1"/>
          </a:solidFill>
        </p:grpSpPr>
        <p:sp>
          <p:nvSpPr>
            <p:cNvPr id="21" name="Donut 20"/>
            <p:cNvSpPr/>
            <p:nvPr/>
          </p:nvSpPr>
          <p:spPr>
            <a:xfrm>
              <a:off x="8201247" y="361508"/>
              <a:ext cx="283534" cy="274566"/>
            </a:xfrm>
            <a:prstGeom prst="donut">
              <a:avLst>
                <a:gd name="adj" fmla="val 862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Moon 21"/>
            <p:cNvSpPr/>
            <p:nvPr/>
          </p:nvSpPr>
          <p:spPr>
            <a:xfrm rot="5400000">
              <a:off x="8243776" y="473041"/>
              <a:ext cx="198474" cy="524539"/>
            </a:xfrm>
            <a:prstGeom prst="moon">
              <a:avLst>
                <a:gd name="adj" fmla="val 14284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Moon 23"/>
          <p:cNvSpPr/>
          <p:nvPr/>
        </p:nvSpPr>
        <p:spPr>
          <a:xfrm rot="5400000">
            <a:off x="6945088" y="591196"/>
            <a:ext cx="45719" cy="249286"/>
          </a:xfrm>
          <a:prstGeom prst="moon">
            <a:avLst>
              <a:gd name="adj" fmla="val 142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lock Arc 24"/>
          <p:cNvSpPr/>
          <p:nvPr/>
        </p:nvSpPr>
        <p:spPr>
          <a:xfrm>
            <a:off x="6920449" y="578693"/>
            <a:ext cx="94995" cy="81419"/>
          </a:xfrm>
          <a:prstGeom prst="blockArc">
            <a:avLst>
              <a:gd name="adj1" fmla="val 10667843"/>
              <a:gd name="adj2" fmla="val 5429847"/>
              <a:gd name="adj3" fmla="val 63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25" idx="1"/>
            <a:endCxn id="24" idx="3"/>
          </p:cNvCxnSpPr>
          <p:nvPr/>
        </p:nvCxnSpPr>
        <p:spPr>
          <a:xfrm>
            <a:off x="6967615" y="657532"/>
            <a:ext cx="333" cy="419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117785" y="738559"/>
            <a:ext cx="93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ALEX</a:t>
            </a:r>
            <a:endParaRPr lang="en-US" sz="1400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979707" y="1025509"/>
            <a:ext cx="1788646" cy="319346"/>
            <a:chOff x="3438118" y="802530"/>
            <a:chExt cx="249286" cy="160005"/>
          </a:xfrm>
          <a:solidFill>
            <a:schemeClr val="tx1"/>
          </a:solidFill>
        </p:grpSpPr>
        <p:sp>
          <p:nvSpPr>
            <p:cNvPr id="39" name="Moon 38"/>
            <p:cNvSpPr/>
            <p:nvPr/>
          </p:nvSpPr>
          <p:spPr>
            <a:xfrm rot="5400000">
              <a:off x="3539901" y="815033"/>
              <a:ext cx="45719" cy="249286"/>
            </a:xfrm>
            <a:prstGeom prst="moon">
              <a:avLst>
                <a:gd name="adj" fmla="val 1428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Block Arc 39"/>
            <p:cNvSpPr/>
            <p:nvPr/>
          </p:nvSpPr>
          <p:spPr>
            <a:xfrm>
              <a:off x="3515262" y="802530"/>
              <a:ext cx="94995" cy="81419"/>
            </a:xfrm>
            <a:prstGeom prst="blockArc">
              <a:avLst>
                <a:gd name="adj1" fmla="val 10667843"/>
                <a:gd name="adj2" fmla="val 5429847"/>
                <a:gd name="adj3" fmla="val 63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562428" y="881369"/>
              <a:ext cx="333" cy="41979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4834066" y="2017321"/>
            <a:ext cx="2726829" cy="27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999708" y="1977970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adley Hand" charset="0"/>
                <a:ea typeface="Bradley Hand" charset="0"/>
                <a:cs typeface="Bradley Hand" charset="0"/>
              </a:rPr>
              <a:t>URL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20896" y="4037339"/>
            <a:ext cx="2726829" cy="27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062479" y="3974033"/>
            <a:ext cx="796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latin typeface="Bradley Hand" charset="0"/>
                <a:ea typeface="Bradley Hand" charset="0"/>
                <a:cs typeface="Bradley Hand" charset="0"/>
              </a:rPr>
              <a:t>Name of product</a:t>
            </a:r>
            <a:endParaRPr lang="en-US" sz="1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90311" y="3254982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radley Hand" charset="0"/>
                <a:ea typeface="Bradley Hand" charset="0"/>
                <a:cs typeface="Bradley Hand" charset="0"/>
              </a:rPr>
              <a:t>Manual Entry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490311" y="3684851"/>
            <a:ext cx="2806256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840534" y="4533810"/>
            <a:ext cx="885607" cy="2789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060149" y="4514809"/>
            <a:ext cx="796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Bradley Hand" charset="0"/>
                <a:ea typeface="Bradley Hand" charset="0"/>
                <a:cs typeface="Bradley Hand" charset="0"/>
              </a:rPr>
              <a:t>Type of clothing</a:t>
            </a:r>
            <a:endParaRPr lang="en-US" sz="1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711356" y="4533810"/>
            <a:ext cx="245898" cy="278997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angle 4"/>
          <p:cNvSpPr/>
          <p:nvPr/>
        </p:nvSpPr>
        <p:spPr>
          <a:xfrm rot="10800000">
            <a:off x="5776597" y="4643912"/>
            <a:ext cx="116842" cy="5879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196938" y="1456718"/>
            <a:ext cx="344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latin typeface="Bradley Hand" charset="0"/>
                <a:ea typeface="Bradley Hand" charset="0"/>
                <a:cs typeface="Bradley Hand" charset="0"/>
              </a:rPr>
              <a:t>URL (copy &amp; paste link below)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489619" y="1820389"/>
            <a:ext cx="2806256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995786" y="4443057"/>
            <a:ext cx="7960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latin typeface="Bradley Hand" charset="0"/>
                <a:ea typeface="Bradley Hand" charset="0"/>
                <a:cs typeface="Bradley Hand" charset="0"/>
              </a:rPr>
              <a:t>Picture</a:t>
            </a:r>
            <a:endParaRPr lang="en-US" sz="1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576844" y="4515531"/>
            <a:ext cx="1031494" cy="961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820896" y="5137892"/>
            <a:ext cx="1563164" cy="27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113092" y="5139366"/>
            <a:ext cx="7960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latin typeface="Bradley Hand" charset="0"/>
                <a:ea typeface="Bradley Hand" charset="0"/>
                <a:cs typeface="Bradley Hand" charset="0"/>
              </a:rPr>
              <a:t>Price </a:t>
            </a:r>
            <a:endParaRPr lang="en-US" sz="1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611248" y="2504441"/>
            <a:ext cx="2489812" cy="440496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Bradley Hand" charset="0"/>
                <a:ea typeface="Bradley Hand" charset="0"/>
                <a:cs typeface="Bradley Hand" charset="0"/>
              </a:rPr>
              <a:t>Add Hanger</a:t>
            </a:r>
            <a:endParaRPr lang="en-US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674044" y="5729535"/>
            <a:ext cx="2489812" cy="440496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Bradley Hand" charset="0"/>
                <a:ea typeface="Bradley Hand" charset="0"/>
                <a:cs typeface="Bradley Hand" charset="0"/>
              </a:rPr>
              <a:t>Add Hanger</a:t>
            </a:r>
            <a:endParaRPr lang="en-US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822554" y="4539141"/>
            <a:ext cx="885607" cy="8689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2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52196" y="463313"/>
            <a:ext cx="3668617" cy="6048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53913" y="271117"/>
            <a:ext cx="3668617" cy="609793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24945" y="360586"/>
            <a:ext cx="274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tHatStyle</a:t>
            </a:r>
            <a:r>
              <a:rPr lang="en-US" sz="3200" b="1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 </a:t>
            </a:r>
            <a:endParaRPr lang="en-US" sz="3200" b="1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7" name="Cross 6"/>
          <p:cNvSpPr/>
          <p:nvPr/>
        </p:nvSpPr>
        <p:spPr>
          <a:xfrm>
            <a:off x="6883852" y="595297"/>
            <a:ext cx="153557" cy="146432"/>
          </a:xfrm>
          <a:prstGeom prst="plus">
            <a:avLst>
              <a:gd name="adj" fmla="val 4467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388614" y="411458"/>
            <a:ext cx="326064" cy="280705"/>
            <a:chOff x="8080743" y="361508"/>
            <a:chExt cx="524539" cy="473040"/>
          </a:xfrm>
          <a:solidFill>
            <a:schemeClr val="bg1"/>
          </a:solidFill>
        </p:grpSpPr>
        <p:sp>
          <p:nvSpPr>
            <p:cNvPr id="9" name="Donut 8"/>
            <p:cNvSpPr/>
            <p:nvPr/>
          </p:nvSpPr>
          <p:spPr>
            <a:xfrm>
              <a:off x="8201247" y="361508"/>
              <a:ext cx="283534" cy="274566"/>
            </a:xfrm>
            <a:prstGeom prst="donut">
              <a:avLst>
                <a:gd name="adj" fmla="val 862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Moon 9"/>
            <p:cNvSpPr/>
            <p:nvPr/>
          </p:nvSpPr>
          <p:spPr>
            <a:xfrm rot="5400000">
              <a:off x="8243776" y="473041"/>
              <a:ext cx="198474" cy="524539"/>
            </a:xfrm>
            <a:prstGeom prst="moon">
              <a:avLst>
                <a:gd name="adj" fmla="val 14284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Moon 10"/>
          <p:cNvSpPr/>
          <p:nvPr/>
        </p:nvSpPr>
        <p:spPr>
          <a:xfrm rot="5400000">
            <a:off x="7075438" y="505471"/>
            <a:ext cx="45719" cy="249286"/>
          </a:xfrm>
          <a:prstGeom prst="moon">
            <a:avLst>
              <a:gd name="adj" fmla="val 142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lock Arc 11"/>
          <p:cNvSpPr/>
          <p:nvPr/>
        </p:nvSpPr>
        <p:spPr>
          <a:xfrm>
            <a:off x="7050799" y="492968"/>
            <a:ext cx="94995" cy="81419"/>
          </a:xfrm>
          <a:prstGeom prst="blockArc">
            <a:avLst>
              <a:gd name="adj1" fmla="val 10667843"/>
              <a:gd name="adj2" fmla="val 5429847"/>
              <a:gd name="adj3" fmla="val 63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097965" y="571807"/>
            <a:ext cx="333" cy="419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48135" y="652834"/>
            <a:ext cx="93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ALEX</a:t>
            </a:r>
            <a:endParaRPr lang="en-US" sz="1400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110057" y="939784"/>
            <a:ext cx="1788646" cy="319346"/>
            <a:chOff x="3438118" y="802530"/>
            <a:chExt cx="249286" cy="160005"/>
          </a:xfrm>
          <a:solidFill>
            <a:schemeClr val="tx1"/>
          </a:solidFill>
        </p:grpSpPr>
        <p:sp>
          <p:nvSpPr>
            <p:cNvPr id="16" name="Moon 15"/>
            <p:cNvSpPr/>
            <p:nvPr/>
          </p:nvSpPr>
          <p:spPr>
            <a:xfrm rot="5400000">
              <a:off x="3539901" y="815033"/>
              <a:ext cx="45719" cy="249286"/>
            </a:xfrm>
            <a:prstGeom prst="moon">
              <a:avLst>
                <a:gd name="adj" fmla="val 1428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lock Arc 16"/>
            <p:cNvSpPr/>
            <p:nvPr/>
          </p:nvSpPr>
          <p:spPr>
            <a:xfrm>
              <a:off x="3515262" y="802530"/>
              <a:ext cx="94995" cy="81419"/>
            </a:xfrm>
            <a:prstGeom prst="blockArc">
              <a:avLst>
                <a:gd name="adj1" fmla="val 10667843"/>
                <a:gd name="adj2" fmla="val 5429847"/>
                <a:gd name="adj3" fmla="val 63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562428" y="881369"/>
              <a:ext cx="333" cy="41979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4964416" y="1931596"/>
            <a:ext cx="2726829" cy="27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30058" y="1892245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adley Hand" charset="0"/>
                <a:ea typeface="Bradley Hand" charset="0"/>
                <a:cs typeface="Bradley Hand" charset="0"/>
              </a:rPr>
              <a:t>URL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51246" y="3951614"/>
            <a:ext cx="2726829" cy="27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92829" y="3888308"/>
            <a:ext cx="796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latin typeface="Bradley Hand" charset="0"/>
                <a:ea typeface="Bradley Hand" charset="0"/>
                <a:cs typeface="Bradley Hand" charset="0"/>
              </a:rPr>
              <a:t>Name of product</a:t>
            </a:r>
            <a:endParaRPr lang="en-US" sz="1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20661" y="3169257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radley Hand" charset="0"/>
                <a:ea typeface="Bradley Hand" charset="0"/>
                <a:cs typeface="Bradley Hand" charset="0"/>
              </a:rPr>
              <a:t>Manual Entry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20661" y="3599126"/>
            <a:ext cx="2806256" cy="45719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970884" y="4448085"/>
            <a:ext cx="885607" cy="2789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190499" y="4429084"/>
            <a:ext cx="796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Bradley Hand" charset="0"/>
                <a:ea typeface="Bradley Hand" charset="0"/>
                <a:cs typeface="Bradley Hand" charset="0"/>
              </a:rPr>
              <a:t>Type of clothing</a:t>
            </a:r>
            <a:endParaRPr lang="en-US" sz="1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41706" y="4448085"/>
            <a:ext cx="245898" cy="278997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/>
          <p:cNvSpPr/>
          <p:nvPr/>
        </p:nvSpPr>
        <p:spPr>
          <a:xfrm rot="10800000">
            <a:off x="5906947" y="4558187"/>
            <a:ext cx="116842" cy="5879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327288" y="1370993"/>
            <a:ext cx="344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latin typeface="Bradley Hand" charset="0"/>
                <a:ea typeface="Bradley Hand" charset="0"/>
                <a:cs typeface="Bradley Hand" charset="0"/>
              </a:rPr>
              <a:t>URL (copy &amp; paste link below)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619969" y="1734664"/>
            <a:ext cx="2806256" cy="45719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26136" y="4357332"/>
            <a:ext cx="7960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latin typeface="Bradley Hand" charset="0"/>
                <a:ea typeface="Bradley Hand" charset="0"/>
                <a:cs typeface="Bradley Hand" charset="0"/>
              </a:rPr>
              <a:t>Picture</a:t>
            </a:r>
            <a:endParaRPr lang="en-US" sz="1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07194" y="4429806"/>
            <a:ext cx="1031494" cy="961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951246" y="5052167"/>
            <a:ext cx="1563164" cy="27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243442" y="5053641"/>
            <a:ext cx="7960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latin typeface="Bradley Hand" charset="0"/>
                <a:ea typeface="Bradley Hand" charset="0"/>
                <a:cs typeface="Bradley Hand" charset="0"/>
              </a:rPr>
              <a:t>Price </a:t>
            </a:r>
            <a:endParaRPr lang="en-US" sz="1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741598" y="2418716"/>
            <a:ext cx="2489812" cy="440496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Bradley Hand" charset="0"/>
                <a:ea typeface="Bradley Hand" charset="0"/>
                <a:cs typeface="Bradley Hand" charset="0"/>
              </a:rPr>
              <a:t>Add Hanger</a:t>
            </a:r>
            <a:endParaRPr lang="en-US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04394" y="5643810"/>
            <a:ext cx="2489812" cy="440496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Bradley Hand" charset="0"/>
                <a:ea typeface="Bradley Hand" charset="0"/>
                <a:cs typeface="Bradley Hand" charset="0"/>
              </a:rPr>
              <a:t>Add Hanger</a:t>
            </a:r>
            <a:endParaRPr lang="en-US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49529" y="4446269"/>
            <a:ext cx="885607" cy="8689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227</Words>
  <Application>Microsoft Macintosh PowerPoint</Application>
  <PresentationFormat>Widescreen</PresentationFormat>
  <Paragraphs>96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Bradley Hand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zietara-nicholls</dc:creator>
  <cp:lastModifiedBy>alex zietara-nicholls</cp:lastModifiedBy>
  <cp:revision>15</cp:revision>
  <dcterms:created xsi:type="dcterms:W3CDTF">2018-02-06T21:41:34Z</dcterms:created>
  <dcterms:modified xsi:type="dcterms:W3CDTF">2018-02-09T12:12:10Z</dcterms:modified>
</cp:coreProperties>
</file>