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5" r:id="rId5"/>
    <p:sldId id="260" r:id="rId6"/>
    <p:sldId id="258" r:id="rId7"/>
    <p:sldId id="259" r:id="rId8"/>
    <p:sldId id="262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C5"/>
    <a:srgbClr val="D01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902"/>
  </p:normalViewPr>
  <p:slideViewPr>
    <p:cSldViewPr snapToGrid="0" snapToObjects="1">
      <p:cViewPr varScale="1">
        <p:scale>
          <a:sx n="107" d="100"/>
          <a:sy n="107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A817-A068-D841-A102-F77FE93C48F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0448-F331-BE4A-B26D-0EA09C42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0448-F331-BE4A-B26D-0EA09C42B9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B90F-2C15-6D42-B436-17759D85FDF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24B-00C0-124E-8E2E-277B8D3B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499" y="363557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4180901" y="3161842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180901" y="4193117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544" y="2189680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adley Hand" charset="0"/>
                <a:ea typeface="Bradley Hand" charset="0"/>
                <a:cs typeface="Bradley Hand" charset="0"/>
              </a:rPr>
              <a:t>tHatStyle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1406" y="3217183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Sign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1405" y="4266571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Sign 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9358" y="3719019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Bradley Hand" charset="0"/>
                <a:ea typeface="Bradley Hand" charset="0"/>
                <a:cs typeface="Bradley Hand" charset="0"/>
              </a:rPr>
              <a:t>or </a:t>
            </a:r>
            <a:endParaRPr lang="en-US" sz="32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90" y="667214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/>
          <p:cNvSpPr/>
          <p:nvPr/>
        </p:nvSpPr>
        <p:spPr>
          <a:xfrm>
            <a:off x="5159358" y="770932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48491" y="1117608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23999" y="1567884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5400000">
            <a:off x="5270327" y="918530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1499" y="5757095"/>
            <a:ext cx="3668616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92527" y="5820031"/>
            <a:ext cx="358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 @copyright 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509" y="6069195"/>
            <a:ext cx="358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www.tHatStyle.com</a:t>
            </a:r>
            <a:endParaRPr lang="en-US" sz="1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85443" y="967506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/>
        </p:nvSpPr>
        <p:spPr>
          <a:xfrm>
            <a:off x="7355711" y="1071224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4844" y="1417900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20352" y="1868176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/>
          <p:cNvSpPr/>
          <p:nvPr/>
        </p:nvSpPr>
        <p:spPr>
          <a:xfrm rot="5400000">
            <a:off x="7466680" y="1218822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499" y="363557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216736" y="4782296"/>
            <a:ext cx="2489812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radley Hand" charset="0"/>
                <a:ea typeface="Bradley Hand" charset="0"/>
                <a:cs typeface="Bradley Hand" charset="0"/>
              </a:rPr>
              <a:t>Sign 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8544" y="2163176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adley Hand" charset="0"/>
                <a:ea typeface="Bradley Hand" charset="0"/>
                <a:cs typeface="Bradley Hand" charset="0"/>
              </a:rPr>
              <a:t>tHatStyle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9090" y="667214"/>
            <a:ext cx="1397945" cy="119230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/>
          <p:cNvSpPr/>
          <p:nvPr/>
        </p:nvSpPr>
        <p:spPr>
          <a:xfrm>
            <a:off x="5159358" y="770932"/>
            <a:ext cx="431834" cy="412831"/>
          </a:xfrm>
          <a:prstGeom prst="blockArc">
            <a:avLst>
              <a:gd name="adj1" fmla="val 10667843"/>
              <a:gd name="adj2" fmla="val 5437270"/>
              <a:gd name="adj3" fmla="val 1503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48491" y="1117608"/>
            <a:ext cx="88660" cy="29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23999" y="1567884"/>
            <a:ext cx="137643" cy="162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/>
          <p:cNvSpPr/>
          <p:nvPr/>
        </p:nvSpPr>
        <p:spPr>
          <a:xfrm rot="5400000">
            <a:off x="5270327" y="918530"/>
            <a:ext cx="231354" cy="107933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1499" y="5757095"/>
            <a:ext cx="3668616" cy="649995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92527" y="5820031"/>
            <a:ext cx="358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 @copyright 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509" y="6069195"/>
            <a:ext cx="358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www.tHatStyle.com</a:t>
            </a:r>
            <a:endParaRPr lang="en-US" sz="1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1499" y="3926122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Password: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5583" y="3928358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07734" y="3037691"/>
            <a:ext cx="112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Name or email: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1818" y="3279890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2154" y="46758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2154" y="47927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2465" y="534162"/>
            <a:ext cx="366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tHatStyle: Editing Account</a:t>
            </a:r>
            <a:r>
              <a:rPr lang="en-US" sz="28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2154" y="131001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Name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154" y="167934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Email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154" y="296848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Gender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2154" y="341906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DOB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957" y="3991695"/>
            <a:ext cx="3225010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Connect with FACEBOOK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957" y="4682922"/>
            <a:ext cx="3225010" cy="4368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Connect with Twitter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2153" y="2203954"/>
            <a:ext cx="276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Bradley Hand" charset="0"/>
                <a:ea typeface="Bradley Hand" charset="0"/>
                <a:cs typeface="Bradley Hand" charset="0"/>
              </a:rPr>
              <a:t>Current Password</a:t>
            </a:r>
            <a:r>
              <a:rPr lang="en-US" sz="1200" b="1" dirty="0">
                <a:latin typeface="Bradley Hand" charset="0"/>
                <a:ea typeface="Bradley Hand" charset="0"/>
                <a:cs typeface="Bradley Hand" charset="0"/>
              </a:rPr>
              <a:t>:</a:t>
            </a:r>
            <a:endParaRPr lang="en-US" sz="16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9282" y="3424424"/>
            <a:ext cx="1561069" cy="32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3352" y="2163483"/>
            <a:ext cx="2223137" cy="288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89660" y="167475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937" y="131713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5997" y="3005812"/>
            <a:ext cx="587022" cy="283118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adley Hand" charset="0"/>
                <a:ea typeface="Bradley Hand" charset="0"/>
                <a:cs typeface="Bradley Hand" charset="0"/>
              </a:rPr>
              <a:t>Boy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04341" y="3010567"/>
            <a:ext cx="587022" cy="283118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radley Hand" charset="0"/>
                <a:ea typeface="Bradley Hand" charset="0"/>
                <a:cs typeface="Bradley Hand" charset="0"/>
              </a:rPr>
              <a:t>Girl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4225771" y="5957415"/>
            <a:ext cx="3487995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SAVE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9430" y="2596799"/>
            <a:ext cx="276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Bradley Hand" charset="0"/>
                <a:ea typeface="Bradley Hand" charset="0"/>
                <a:cs typeface="Bradley Hand" charset="0"/>
              </a:rPr>
              <a:t>Current Password</a:t>
            </a:r>
            <a:r>
              <a:rPr lang="en-US" sz="1200" b="1" dirty="0">
                <a:latin typeface="Bradley Hand" charset="0"/>
                <a:ea typeface="Bradley Hand" charset="0"/>
                <a:cs typeface="Bradley Hand" charset="0"/>
              </a:rPr>
              <a:t>:</a:t>
            </a:r>
            <a:endParaRPr lang="en-US" sz="16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0629" y="2556328"/>
            <a:ext cx="2223137" cy="288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9299" y="3100696"/>
            <a:ext cx="809660" cy="729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36862" y="2872704"/>
            <a:ext cx="2768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Profile picture: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2154" y="46758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2154" y="47927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3933" y="620432"/>
            <a:ext cx="36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endParaRPr lang="en-US" sz="28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3920" y="1155648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9044" y="1585517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1185" y="215511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66309" y="2584983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8450" y="3328451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63574" y="3758320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8450" y="4526953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63574" y="4956822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5715" y="561919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60839" y="604906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ross 33"/>
          <p:cNvSpPr/>
          <p:nvPr/>
        </p:nvSpPr>
        <p:spPr>
          <a:xfrm>
            <a:off x="6824327" y="723101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308667" y="554219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36" name="Donut 35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Moon 36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Moon 37"/>
          <p:cNvSpPr/>
          <p:nvPr/>
        </p:nvSpPr>
        <p:spPr>
          <a:xfrm rot="5400000">
            <a:off x="7015913" y="633275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/>
          <p:cNvSpPr/>
          <p:nvPr/>
        </p:nvSpPr>
        <p:spPr>
          <a:xfrm>
            <a:off x="6991274" y="620772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038440" y="699611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8188" y="795595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68853" y="1152645"/>
            <a:ext cx="3575218" cy="5313922"/>
          </a:xfrm>
          <a:prstGeom prst="rect">
            <a:avLst/>
          </a:prstGeom>
          <a:solidFill>
            <a:srgbClr val="0060C5">
              <a:alpha val="94000"/>
            </a:srgbClr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08948" y="1985395"/>
            <a:ext cx="2748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Hello Alex </a:t>
            </a:r>
            <a:endParaRPr lang="en-US" sz="3200" b="1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Welcome to tHatStyle! </a:t>
            </a:r>
          </a:p>
        </p:txBody>
      </p:sp>
      <p:sp>
        <p:nvSpPr>
          <p:cNvPr id="44" name="Rectangle 43">
            <a:hlinkClick r:id="rId2" action="ppaction://hlinksldjump"/>
          </p:cNvPr>
          <p:cNvSpPr/>
          <p:nvPr/>
        </p:nvSpPr>
        <p:spPr>
          <a:xfrm>
            <a:off x="4696636" y="5027593"/>
            <a:ext cx="2667724" cy="649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60C5"/>
                </a:solidFill>
                <a:latin typeface="Bradley Hand" charset="0"/>
                <a:ea typeface="Bradley Hand" charset="0"/>
                <a:cs typeface="Bradley Hand" charset="0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45969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0501" y="395610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501" y="407303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0812" y="462192"/>
            <a:ext cx="366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tHatStyle: Creating Account</a:t>
            </a:r>
            <a:r>
              <a:rPr lang="en-US" sz="28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0501" y="1238044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Name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501" y="160737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Email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0501" y="2896516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Gender: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0501" y="3265848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DOB: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32304" y="3919725"/>
            <a:ext cx="3225010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Connect with FACEBOOK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2304" y="4610952"/>
            <a:ext cx="3225010" cy="4368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charset="0"/>
                <a:ea typeface="Bradley Hand" charset="0"/>
                <a:cs typeface="Bradley Hand" charset="0"/>
              </a:rPr>
              <a:t>Connect with Twitter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10501" y="2089277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Password: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0501" y="24237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Password: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77630" y="3309806"/>
            <a:ext cx="1561069" cy="32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54585" y="2423729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54585" y="2091513"/>
            <a:ext cx="2450251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8007" y="160278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75284" y="1245165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74344" y="2933842"/>
            <a:ext cx="587022" cy="283118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radley Hand" charset="0"/>
                <a:ea typeface="Bradley Hand" charset="0"/>
                <a:cs typeface="Bradley Hand" charset="0"/>
              </a:rPr>
              <a:t>Boy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2688" y="2938597"/>
            <a:ext cx="587022" cy="283118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Bradley Hand" charset="0"/>
                <a:ea typeface="Bradley Hand" charset="0"/>
                <a:cs typeface="Bradley Hand" charset="0"/>
              </a:rPr>
              <a:t>Girl</a:t>
            </a:r>
            <a:endParaRPr lang="en-US" sz="12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00812" y="5942099"/>
            <a:ext cx="3487995" cy="436881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CREATE ACCOUNT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5019" y="5438302"/>
            <a:ext cx="356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Accept terms and conditions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32304" y="5563497"/>
            <a:ext cx="182891" cy="152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95019" y="5200416"/>
            <a:ext cx="3569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radley Hand" charset="0"/>
                <a:ea typeface="Bradley Hand" charset="0"/>
                <a:cs typeface="Bradley Hand" charset="0"/>
              </a:rPr>
              <a:t>Send email messages </a:t>
            </a:r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for latest news and offers</a:t>
            </a:r>
            <a:endParaRPr lang="en-US" sz="11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32304" y="5258332"/>
            <a:ext cx="182891" cy="152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79146" y="2987270"/>
            <a:ext cx="809660" cy="729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46014" y="2759234"/>
            <a:ext cx="2768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Profile picture: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9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976" y="416586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976" y="428279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301" y="478560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684573" y="1848714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32032" y="1168064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7156" y="1597933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297" y="21675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4421" y="2597399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6562" y="3340867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1686" y="3770736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562" y="453936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86" y="496923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827" y="563161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8951" y="6061484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89898" y="416585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39884" y="567793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CHINOS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05008" y="997662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1297" y="153633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SHORTS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6421" y="1966208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4936" y="2656093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MY SOCKS &amp; UNDERWEAR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6443" y="3097588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4936" y="3882103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SUITS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26443" y="4261735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9106" y="4951330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SHOES &amp; TRAINERS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0613" y="5330962"/>
            <a:ext cx="3044029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0198" y="809996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  <a:endParaRPr lang="en-US" sz="1400" dirty="0">
              <a:solidFill>
                <a:schemeClr val="bg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72" y="638637"/>
            <a:ext cx="347472" cy="262128"/>
          </a:xfrm>
          <a:prstGeom prst="rect">
            <a:avLst/>
          </a:prstGeom>
        </p:spPr>
      </p:pic>
      <p:pic>
        <p:nvPicPr>
          <p:cNvPr id="5" name="Picture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57" y="547784"/>
            <a:ext cx="3352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045" y="517238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976" y="428279"/>
            <a:ext cx="3668617" cy="609793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08" y="517748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20" name="Cross 19"/>
          <p:cNvSpPr/>
          <p:nvPr/>
        </p:nvSpPr>
        <p:spPr>
          <a:xfrm>
            <a:off x="3195915" y="752459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700677" y="568620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oon 23"/>
          <p:cNvSpPr/>
          <p:nvPr/>
        </p:nvSpPr>
        <p:spPr>
          <a:xfrm rot="5400000">
            <a:off x="3387501" y="662633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>
            <a:off x="3362862" y="650130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1"/>
            <a:endCxn id="24" idx="3"/>
          </p:cNvCxnSpPr>
          <p:nvPr/>
        </p:nvCxnSpPr>
        <p:spPr>
          <a:xfrm>
            <a:off x="3410028" y="728969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2032" y="1168064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MY COATS &amp;  JACKETS</a:t>
            </a:r>
            <a:r>
              <a:rPr lang="en-US" sz="2400" b="1">
                <a:latin typeface="Bradley Hand" charset="0"/>
                <a:ea typeface="Bradley Hand" charset="0"/>
                <a:cs typeface="Bradley Hand" charset="0"/>
              </a:rPr>
              <a:t> 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032" y="1597933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297" y="21675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SHIRTS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9297" y="2597399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6562" y="3340867"/>
            <a:ext cx="276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T-SHIRTS &amp; VESTS</a:t>
            </a:r>
            <a:r>
              <a:rPr lang="en-US" sz="2400" b="1" dirty="0"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6562" y="3770736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562" y="4539369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JEANS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562" y="4969238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827" y="563161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TROUSERS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3827" y="6061484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4774" y="416585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88238" y="65013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SHORTS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53362" y="1079999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1877" y="1769884"/>
            <a:ext cx="322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MY SOCKS, TIGHTS &amp; UNDERWEAR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74008" y="2396680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74008" y="2995894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DRESSES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63384" y="3375526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6047" y="4065121"/>
            <a:ext cx="32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MY SHOES &amp; TRAINERS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7554" y="4444753"/>
            <a:ext cx="3044029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60198" y="809996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15584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1846" y="549038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3563" y="356842"/>
            <a:ext cx="3668617" cy="609793"/>
          </a:xfrm>
          <a:prstGeom prst="rect">
            <a:avLst/>
          </a:prstGeom>
          <a:solidFill>
            <a:srgbClr val="0060C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4595" y="446311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20" name="Cross 19"/>
          <p:cNvSpPr/>
          <p:nvPr/>
        </p:nvSpPr>
        <p:spPr>
          <a:xfrm>
            <a:off x="6753502" y="681022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258264" y="497183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21" name="Donut 20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oon 21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oon 23"/>
          <p:cNvSpPr/>
          <p:nvPr/>
        </p:nvSpPr>
        <p:spPr>
          <a:xfrm rot="5400000">
            <a:off x="6945088" y="591196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>
            <a:off x="6920449" y="578693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1"/>
            <a:endCxn id="24" idx="3"/>
          </p:cNvCxnSpPr>
          <p:nvPr/>
        </p:nvCxnSpPr>
        <p:spPr>
          <a:xfrm>
            <a:off x="6967615" y="657532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7785" y="738559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79707" y="1025509"/>
            <a:ext cx="1788646" cy="319346"/>
            <a:chOff x="3438118" y="802530"/>
            <a:chExt cx="249286" cy="160005"/>
          </a:xfrm>
          <a:solidFill>
            <a:schemeClr val="tx1"/>
          </a:solidFill>
        </p:grpSpPr>
        <p:sp>
          <p:nvSpPr>
            <p:cNvPr id="39" name="Moon 38"/>
            <p:cNvSpPr/>
            <p:nvPr/>
          </p:nvSpPr>
          <p:spPr>
            <a:xfrm rot="5400000">
              <a:off x="3539901" y="815033"/>
              <a:ext cx="45719" cy="249286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lock Arc 39"/>
            <p:cNvSpPr/>
            <p:nvPr/>
          </p:nvSpPr>
          <p:spPr>
            <a:xfrm>
              <a:off x="3515262" y="802530"/>
              <a:ext cx="94995" cy="81419"/>
            </a:xfrm>
            <a:prstGeom prst="blockArc">
              <a:avLst>
                <a:gd name="adj1" fmla="val 10667843"/>
                <a:gd name="adj2" fmla="val 5429847"/>
                <a:gd name="adj3" fmla="val 63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562428" y="881369"/>
              <a:ext cx="333" cy="419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4834066" y="2017321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99708" y="1977970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URL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20896" y="4037339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62479" y="3974033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Name of product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90311" y="3254982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Manual Entry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0311" y="3684851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40534" y="4533810"/>
            <a:ext cx="885607" cy="27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060149" y="4514809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radley Hand" charset="0"/>
                <a:ea typeface="Bradley Hand" charset="0"/>
                <a:cs typeface="Bradley Hand" charset="0"/>
              </a:rPr>
              <a:t>Type of clothing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11356" y="4533810"/>
            <a:ext cx="245898" cy="278997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10800000">
            <a:off x="5776597" y="4643912"/>
            <a:ext cx="116842" cy="587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96938" y="1456718"/>
            <a:ext cx="34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URL (copy &amp; paste link below)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89619" y="1820389"/>
            <a:ext cx="2806256" cy="45719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95786" y="4443057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Picture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76844" y="4515531"/>
            <a:ext cx="1031494" cy="96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0896" y="5137892"/>
            <a:ext cx="1563164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3092" y="5139366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Price 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11248" y="2504441"/>
            <a:ext cx="2489812" cy="44049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74044" y="5729535"/>
            <a:ext cx="2489812" cy="440496"/>
          </a:xfrm>
          <a:prstGeom prst="rect">
            <a:avLst/>
          </a:prstGeom>
          <a:solidFill>
            <a:srgbClr val="0060C5"/>
          </a:solidFill>
          <a:ln>
            <a:solidFill>
              <a:srgbClr val="006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22554" y="4539141"/>
            <a:ext cx="885607" cy="868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2196" y="463313"/>
            <a:ext cx="3668617" cy="6048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3913" y="271117"/>
            <a:ext cx="3668617" cy="609793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4945" y="360586"/>
            <a:ext cx="274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tHatStyle</a:t>
            </a:r>
            <a:r>
              <a:rPr lang="en-US" sz="3200" b="1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</a:p>
        </p:txBody>
      </p:sp>
      <p:sp>
        <p:nvSpPr>
          <p:cNvPr id="7" name="Cross 6"/>
          <p:cNvSpPr/>
          <p:nvPr/>
        </p:nvSpPr>
        <p:spPr>
          <a:xfrm>
            <a:off x="6883852" y="595297"/>
            <a:ext cx="153557" cy="146432"/>
          </a:xfrm>
          <a:prstGeom prst="plus">
            <a:avLst>
              <a:gd name="adj" fmla="val 446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88614" y="411458"/>
            <a:ext cx="326064" cy="280705"/>
            <a:chOff x="8080743" y="361508"/>
            <a:chExt cx="524539" cy="473040"/>
          </a:xfrm>
          <a:solidFill>
            <a:schemeClr val="bg1"/>
          </a:solidFill>
        </p:grpSpPr>
        <p:sp>
          <p:nvSpPr>
            <p:cNvPr id="9" name="Donut 8"/>
            <p:cNvSpPr/>
            <p:nvPr/>
          </p:nvSpPr>
          <p:spPr>
            <a:xfrm>
              <a:off x="8201247" y="361508"/>
              <a:ext cx="283534" cy="274566"/>
            </a:xfrm>
            <a:prstGeom prst="donut">
              <a:avLst>
                <a:gd name="adj" fmla="val 862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Moon 9"/>
            <p:cNvSpPr/>
            <p:nvPr/>
          </p:nvSpPr>
          <p:spPr>
            <a:xfrm rot="5400000">
              <a:off x="8243776" y="473041"/>
              <a:ext cx="198474" cy="524539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oon 10"/>
          <p:cNvSpPr/>
          <p:nvPr/>
        </p:nvSpPr>
        <p:spPr>
          <a:xfrm rot="5400000">
            <a:off x="7075438" y="505471"/>
            <a:ext cx="45719" cy="249286"/>
          </a:xfrm>
          <a:prstGeom prst="moon">
            <a:avLst>
              <a:gd name="adj" fmla="val 142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11"/>
          <p:cNvSpPr/>
          <p:nvPr/>
        </p:nvSpPr>
        <p:spPr>
          <a:xfrm>
            <a:off x="7050799" y="492968"/>
            <a:ext cx="94995" cy="81419"/>
          </a:xfrm>
          <a:prstGeom prst="blockArc">
            <a:avLst>
              <a:gd name="adj1" fmla="val 10667843"/>
              <a:gd name="adj2" fmla="val 5429847"/>
              <a:gd name="adj3" fmla="val 63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97965" y="571807"/>
            <a:ext cx="333" cy="41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8135" y="652834"/>
            <a:ext cx="9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ALEX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10057" y="939784"/>
            <a:ext cx="1788646" cy="319346"/>
            <a:chOff x="3438118" y="802530"/>
            <a:chExt cx="249286" cy="160005"/>
          </a:xfrm>
          <a:solidFill>
            <a:schemeClr val="tx1"/>
          </a:solidFill>
        </p:grpSpPr>
        <p:sp>
          <p:nvSpPr>
            <p:cNvPr id="16" name="Moon 15"/>
            <p:cNvSpPr/>
            <p:nvPr/>
          </p:nvSpPr>
          <p:spPr>
            <a:xfrm rot="5400000">
              <a:off x="3539901" y="815033"/>
              <a:ext cx="45719" cy="249286"/>
            </a:xfrm>
            <a:prstGeom prst="moon">
              <a:avLst>
                <a:gd name="adj" fmla="val 1428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3515262" y="802530"/>
              <a:ext cx="94995" cy="81419"/>
            </a:xfrm>
            <a:prstGeom prst="blockArc">
              <a:avLst>
                <a:gd name="adj1" fmla="val 10667843"/>
                <a:gd name="adj2" fmla="val 5429847"/>
                <a:gd name="adj3" fmla="val 63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562428" y="881369"/>
              <a:ext cx="333" cy="419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964416" y="1931596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30058" y="1892245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URL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1246" y="3951614"/>
            <a:ext cx="2726829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2829" y="3888308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Name of product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0661" y="3169257"/>
            <a:ext cx="2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" charset="0"/>
                <a:ea typeface="Bradley Hand" charset="0"/>
                <a:cs typeface="Bradley Hand" charset="0"/>
              </a:rPr>
              <a:t>Manual Entry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20661" y="3599126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70884" y="4448085"/>
            <a:ext cx="885607" cy="278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90499" y="4429084"/>
            <a:ext cx="79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Bradley Hand" charset="0"/>
                <a:ea typeface="Bradley Hand" charset="0"/>
                <a:cs typeface="Bradley Hand" charset="0"/>
              </a:rPr>
              <a:t>Type of clothing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41706" y="4448085"/>
            <a:ext cx="245898" cy="278997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 rot="10800000">
            <a:off x="5906947" y="4558187"/>
            <a:ext cx="116842" cy="5879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27288" y="1370993"/>
            <a:ext cx="34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Bradley Hand" charset="0"/>
                <a:ea typeface="Bradley Hand" charset="0"/>
                <a:cs typeface="Bradley Hand" charset="0"/>
              </a:rPr>
              <a:t>URL (copy &amp; paste link below)</a:t>
            </a:r>
            <a:endParaRPr lang="en-US" sz="2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9969" y="1734664"/>
            <a:ext cx="2806256" cy="45719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136" y="4357332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Picture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194" y="4429806"/>
            <a:ext cx="1031494" cy="96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51246" y="5052167"/>
            <a:ext cx="1563164" cy="27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43442" y="5053641"/>
            <a:ext cx="796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latin typeface="Bradley Hand" charset="0"/>
                <a:ea typeface="Bradley Hand" charset="0"/>
                <a:cs typeface="Bradley Hand" charset="0"/>
              </a:rPr>
              <a:t>Price </a:t>
            </a:r>
            <a:endParaRPr lang="en-US" sz="1400" b="1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41598" y="2418716"/>
            <a:ext cx="2489812" cy="440496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04394" y="5643810"/>
            <a:ext cx="2489812" cy="440496"/>
          </a:xfrm>
          <a:prstGeom prst="rect">
            <a:avLst/>
          </a:prstGeom>
          <a:solidFill>
            <a:srgbClr val="D011AD"/>
          </a:solidFill>
          <a:ln>
            <a:solidFill>
              <a:srgbClr val="D01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radley Hand" charset="0"/>
                <a:ea typeface="Bradley Hand" charset="0"/>
                <a:cs typeface="Bradley Hand" charset="0"/>
              </a:rPr>
              <a:t>Add Hanger</a:t>
            </a:r>
            <a:endParaRPr lang="en-US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49529" y="4446269"/>
            <a:ext cx="885607" cy="868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235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zietara-nicholls</dc:creator>
  <cp:lastModifiedBy>alex zietara-nicholls</cp:lastModifiedBy>
  <cp:revision>15</cp:revision>
  <dcterms:created xsi:type="dcterms:W3CDTF">2018-02-06T21:41:34Z</dcterms:created>
  <dcterms:modified xsi:type="dcterms:W3CDTF">2018-02-09T19:21:13Z</dcterms:modified>
</cp:coreProperties>
</file>