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90" r:id="rId5"/>
    <p:sldId id="29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AA2C4-5570-4D64-AE2D-4C70C1F352AD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ABDA-749D-4B09-89DE-4464A34E8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2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7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6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0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AF94-CEEA-4FEB-BF02-8328FBE955C0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128" y="365127"/>
            <a:ext cx="2791222" cy="111965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Маркетинговая аналитика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ru-RU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раздела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92896"/>
            <a:ext cx="7886700" cy="9553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highlight>
                  <a:srgbClr val="FFFF00"/>
                </a:highlight>
              </a:rPr>
              <a:t>3.7.3</a:t>
            </a:r>
            <a:r>
              <a:rPr lang="ru-RU" dirty="0"/>
              <a:t>. </a:t>
            </a:r>
            <a:r>
              <a:rPr lang="ru-RU" dirty="0">
                <a:highlight>
                  <a:srgbClr val="FFFF00"/>
                </a:highlight>
              </a:rPr>
              <a:t>Название темы</a:t>
            </a:r>
          </a:p>
        </p:txBody>
      </p:sp>
    </p:spTree>
    <p:extLst>
      <p:ext uri="{BB962C8B-B14F-4D97-AF65-F5344CB8AC3E}">
        <p14:creationId xmlns:p14="http://schemas.microsoft.com/office/powerpoint/2010/main" val="13758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D73AB-366E-4FB4-8C0D-B5BB39D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FDBB3-96CF-499F-8BB5-3426490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1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35AD5F3086FE241B4BA6126DC769939" ma:contentTypeVersion="2" ma:contentTypeDescription="Создание документа." ma:contentTypeScope="" ma:versionID="82592a63121f7cc0cbb52e374dfb324d">
  <xsd:schema xmlns:xsd="http://www.w3.org/2001/XMLSchema" xmlns:xs="http://www.w3.org/2001/XMLSchema" xmlns:p="http://schemas.microsoft.com/office/2006/metadata/properties" xmlns:ns2="2151c3b0-fc54-41df-9e1d-395fa5decb6e" targetNamespace="http://schemas.microsoft.com/office/2006/metadata/properties" ma:root="true" ma:fieldsID="8a88dbaee909a89aced26f4de8719f42" ns2:_="">
    <xsd:import namespace="2151c3b0-fc54-41df-9e1d-395fa5decb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1c3b0-fc54-41df-9e1d-395fa5dec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8371A5-3496-46EC-99C3-A8FC04C86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6AC42-EB62-4BC8-8BCC-3391C2B9E2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574AB-36D4-4660-A512-209AF4C1B7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1c3b0-fc54-41df-9e1d-395fa5decb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6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Маркетинговая аналитика Тема 3. Название раздела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группировки и оценки маркетинговой информации</dc:title>
  <dc:creator>user</dc:creator>
  <cp:lastModifiedBy>Viacheslav Zhukov</cp:lastModifiedBy>
  <cp:revision>46</cp:revision>
  <dcterms:created xsi:type="dcterms:W3CDTF">2012-11-29T10:40:58Z</dcterms:created>
  <dcterms:modified xsi:type="dcterms:W3CDTF">2020-05-04T13:21:11Z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0x010100B35AD5F3086FE241B4BA6126DC769939</vt:lpwstr>
  </property>
</Properties>
</file>