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7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52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3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8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5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94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4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7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F69449-70A9-48B5-89B5-5F554143D3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0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C4E9-0108-031E-3582-97F9C4FCD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Bahnschrift Condensed" panose="020B0502040204020203" pitchFamily="34" charset="0"/>
              </a:rPr>
              <a:t> A Comprehensive IoT-Fog-Cloud Architecture for Healthcare Monitoring</a:t>
            </a:r>
            <a:endParaRPr lang="en-IN" sz="6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0205-F694-B1CD-A30D-794EF5ED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035" y="2035789"/>
            <a:ext cx="10364452" cy="342410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Proof of Contribution:</a:t>
            </a:r>
            <a:endParaRPr lang="en-US" b="1" dirty="0"/>
          </a:p>
          <a:p>
            <a:r>
              <a:rPr lang="en-US" dirty="0"/>
              <a:t>To demonstrate collaborative effort, we have included GitHub commits from all team members as proof of our collective contribution to the project's development and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28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ABFF-38FB-BDF9-A11B-0C8B868E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167772"/>
            <a:ext cx="10364452" cy="532579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000" b="1" dirty="0"/>
              <a:t>Deep Dive: The Fog Layer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>
              <a:buNone/>
            </a:pPr>
            <a:r>
              <a:rPr lang="en-US" sz="2600" dirty="0"/>
              <a:t>The Fog Layer is where edge intelligence is applied. It is equipped with specialized modules for tasks such as: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Data Fusion: Combining data from different sensor types (e.g., BIO and Activity data).</a:t>
            </a:r>
          </a:p>
          <a:p>
            <a:r>
              <a:rPr lang="en-US" sz="2600" dirty="0"/>
              <a:t>Detection of Anomalies: Real-time identification of abnormal patient conditions.</a:t>
            </a:r>
          </a:p>
          <a:p>
            <a:r>
              <a:rPr lang="en-US" sz="2600" dirty="0"/>
              <a:t>Resource Management: The Fog Broker dynamically schedules tasks and allocates resources to ensure optimal performance.</a:t>
            </a:r>
          </a:p>
          <a:p>
            <a:r>
              <a:rPr lang="en-US" sz="2600" dirty="0"/>
              <a:t>Task Dispatcher: Efficiently distributes processing tasks to available Fog Nodes.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774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EC02-E7D3-E5D4-BE0E-BB9EE5BD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15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5D87-73F9-1627-B366-34DDDDD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B218-EA81-250A-6C3E-5EB77538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develop a comprehensive IoT-Fog-Cloud architecture for real-time healthcare monitoring. The system is designed to provide efficient and reliable data processing, prioritizing a low latency response for critical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1C0454-56FA-178D-FB5E-B5213B44A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12" y="1116018"/>
            <a:ext cx="1204688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b="1" dirty="0"/>
              <a:t>Simulation Plan (expanded):</a:t>
            </a:r>
            <a:br>
              <a:rPr lang="en-IN" sz="1800" dirty="0"/>
            </a:br>
            <a:r>
              <a:rPr lang="en-IN" sz="1800" dirty="0"/>
              <a:t>Specified simulator options (</a:t>
            </a:r>
            <a:r>
              <a:rPr lang="en-IN" sz="1800" dirty="0" err="1"/>
              <a:t>iFogSim</a:t>
            </a:r>
            <a:r>
              <a:rPr lang="en-IN" sz="1800" dirty="0"/>
              <a:t> or Python prototype), </a:t>
            </a:r>
            <a:r>
              <a:rPr lang="en-IN" sz="1800" b="1" dirty="0"/>
              <a:t>300 tasks</a:t>
            </a:r>
            <a:r>
              <a:rPr lang="en-IN" sz="1800" dirty="0"/>
              <a:t>, and scenarios to compare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dirty="0"/>
              <a:t>(Random vs WSM+MBAR).</a:t>
            </a:r>
            <a:br>
              <a:rPr lang="en-IN" sz="1800" dirty="0"/>
            </a:br>
            <a:r>
              <a:rPr lang="en-IN" sz="1800" dirty="0"/>
              <a:t>Metrics</a:t>
            </a:r>
            <a:r>
              <a:rPr lang="en-IN" sz="1800" b="1" dirty="0"/>
              <a:t>:</a:t>
            </a:r>
            <a:r>
              <a:rPr lang="en-IN" sz="1800" dirty="0"/>
              <a:t> </a:t>
            </a:r>
            <a:r>
              <a:rPr lang="en-IN" sz="1800" b="1" dirty="0"/>
              <a:t>Latency</a:t>
            </a:r>
            <a:r>
              <a:rPr lang="en-IN" sz="1800" dirty="0"/>
              <a:t>, </a:t>
            </a:r>
            <a:r>
              <a:rPr lang="en-IN" sz="1800" b="1" dirty="0"/>
              <a:t>Miss Ratio</a:t>
            </a:r>
            <a:r>
              <a:rPr lang="en-IN" sz="1800" dirty="0"/>
              <a:t>, </a:t>
            </a:r>
            <a:r>
              <a:rPr lang="en-IN" sz="1800" b="1" dirty="0"/>
              <a:t>Average Delay</a:t>
            </a:r>
            <a:r>
              <a:rPr lang="en-IN" sz="1800" dirty="0"/>
              <a:t>, </a:t>
            </a:r>
            <a:r>
              <a:rPr lang="en-IN" sz="1800" b="1" dirty="0"/>
              <a:t>Cost/Execution</a:t>
            </a:r>
            <a:r>
              <a:rPr lang="en-IN" sz="1800" dirty="0"/>
              <a:t>, </a:t>
            </a:r>
            <a:r>
              <a:rPr lang="en-IN" sz="1800" b="1" dirty="0"/>
              <a:t>Resource Utilization</a:t>
            </a:r>
            <a:r>
              <a:rPr lang="en-IN" sz="18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IN" sz="1800" dirty="0"/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Code Implementation (Python snippet):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a concise WSM (priority formula) and MBAR allocation example in Python for quick demo in the presentation.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Contributions (proof slide):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member’s contribution listed and placeholder for commit screenshots / links.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69E75-4C1B-459A-DDFA-670349DB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110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ABC26-02F0-6EC0-05AD-AB2531873CAF}"/>
              </a:ext>
            </a:extLst>
          </p:cNvPr>
          <p:cNvSpPr txBox="1"/>
          <p:nvPr/>
        </p:nvSpPr>
        <p:spPr>
          <a:xfrm>
            <a:off x="6467061" y="2093843"/>
            <a:ext cx="5135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Revised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6823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DF75-13F8-CB48-E4B1-17B65CB5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78589"/>
            <a:ext cx="10364452" cy="342410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Layers:</a:t>
            </a:r>
            <a:endParaRPr lang="en-IN" sz="2400" dirty="0"/>
          </a:p>
          <a:p>
            <a:r>
              <a:rPr lang="en-IN" b="1" dirty="0"/>
              <a:t>IoT Devices:</a:t>
            </a:r>
            <a:r>
              <a:rPr lang="en-IN" dirty="0"/>
              <a:t> Sensors collecting patient data in real-time.</a:t>
            </a:r>
          </a:p>
          <a:p>
            <a:r>
              <a:rPr lang="en-IN" b="1" dirty="0"/>
              <a:t>Sink Layer:</a:t>
            </a:r>
            <a:r>
              <a:rPr lang="en-IN" dirty="0"/>
              <a:t> Gateways aggregating and filtering data.</a:t>
            </a:r>
          </a:p>
          <a:p>
            <a:r>
              <a:rPr lang="en-IN" b="1" dirty="0"/>
              <a:t>Fog Layer:</a:t>
            </a:r>
            <a:r>
              <a:rPr lang="en-IN" dirty="0"/>
              <a:t> Real-time processing, emergency detection, WSM + MBAR algorithms.</a:t>
            </a:r>
          </a:p>
          <a:p>
            <a:r>
              <a:rPr lang="en-IN" b="1" dirty="0"/>
              <a:t>Cloud Layer:</a:t>
            </a:r>
            <a:r>
              <a:rPr lang="en-IN" dirty="0"/>
              <a:t> Long-term storage, analytics, historical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2614-8315-0E0A-A49C-263DA3FA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834887"/>
            <a:ext cx="10364452" cy="5724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Metrics to Evaluate: 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We will measure the following to assess our system's efficiency and reliability: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Latency: To ensure real-time response for critical tasks.</a:t>
            </a:r>
          </a:p>
          <a:p>
            <a:r>
              <a:rPr lang="en-US" dirty="0"/>
              <a:t>Miss Ratio: To track the percentage of tasks that fail to meet their deadlines.</a:t>
            </a:r>
          </a:p>
          <a:p>
            <a:r>
              <a:rPr lang="en-US" dirty="0"/>
              <a:t>Resource Utilization: To evaluate the efficiency of our resource management.</a:t>
            </a:r>
          </a:p>
          <a:p>
            <a:r>
              <a:rPr lang="en-US" dirty="0"/>
              <a:t>Cost per Execution: To analyze the overall cost-effectiveness of our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8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FE4C-8CAE-137D-D339-573DAB4E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58" y="1598467"/>
            <a:ext cx="10364452" cy="3424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800" b="1" dirty="0"/>
              <a:t>Enhancements &amp; Key Contributions</a:t>
            </a:r>
          </a:p>
          <a:p>
            <a:r>
              <a:rPr lang="en-IN" b="1" dirty="0"/>
              <a:t>Improved Architecture Clarity</a:t>
            </a:r>
            <a:r>
              <a:rPr lang="en-IN" dirty="0"/>
              <a:t> – Refined diagram, clearer IoT → Sink → Fog → Cloud data flow.</a:t>
            </a:r>
          </a:p>
          <a:p>
            <a:r>
              <a:rPr lang="en-IN" b="1" dirty="0"/>
              <a:t>Algorithm Implementation</a:t>
            </a:r>
            <a:r>
              <a:rPr lang="en-IN" dirty="0"/>
              <a:t> – Pseudo-code for WSM &amp; MBAR integrated at Fog layer.</a:t>
            </a:r>
          </a:p>
          <a:p>
            <a:r>
              <a:rPr lang="en-IN" b="1" dirty="0"/>
              <a:t>Expanded Simulation Plan</a:t>
            </a:r>
            <a:r>
              <a:rPr lang="en-IN" dirty="0"/>
              <a:t> – Added Latency, Miss Ratio, Resource Utilization metrics.</a:t>
            </a:r>
          </a:p>
          <a:p>
            <a:r>
              <a:rPr lang="en-IN" b="1" dirty="0"/>
              <a:t>Proof of Contribution</a:t>
            </a:r>
            <a:r>
              <a:rPr lang="en-IN" dirty="0"/>
              <a:t> – GitHub commits/screenshots from all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8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05CF-97DB-55C4-D4D3-C54CE2DE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Algorithm Implementation:</a:t>
            </a:r>
          </a:p>
          <a:p>
            <a:r>
              <a:rPr lang="en-IN" dirty="0"/>
              <a:t>We have added and implemented pseudo-code for the WSM (Weighted Sum Method) and MBAR (Multi-objective Bayesian Reinforcement Learning) </a:t>
            </a:r>
            <a:r>
              <a:rPr lang="en-IN" dirty="0" err="1"/>
              <a:t>algorithms.These</a:t>
            </a:r>
            <a:r>
              <a:rPr lang="en-IN" dirty="0"/>
              <a:t> algorithms are critical for enabling efficient task scheduling and resource allocation within the Fog Layer.</a:t>
            </a:r>
          </a:p>
        </p:txBody>
      </p:sp>
    </p:spTree>
    <p:extLst>
      <p:ext uri="{BB962C8B-B14F-4D97-AF65-F5344CB8AC3E}">
        <p14:creationId xmlns:p14="http://schemas.microsoft.com/office/powerpoint/2010/main" val="29605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8345-4642-BD08-7870-13279CC2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 Comprehensive Simulation Plan:</a:t>
            </a:r>
            <a:endParaRPr lang="en-US" b="1" dirty="0"/>
          </a:p>
          <a:p>
            <a:r>
              <a:rPr lang="en-US" dirty="0"/>
              <a:t>Our simulation plan has been expanded to include essential performance </a:t>
            </a:r>
            <a:r>
              <a:rPr lang="en-US" dirty="0" err="1"/>
              <a:t>metrics.We</a:t>
            </a:r>
            <a:r>
              <a:rPr lang="en-US" dirty="0"/>
              <a:t> now analyze Latency, Miss Ratio, and Resource Utilization to validate the effectiveness and efficiency of our architecture under various load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411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2647</TotalTime>
  <Words>526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Condensed</vt:lpstr>
      <vt:lpstr>Tw Cen MT</vt:lpstr>
      <vt:lpstr>Droplet</vt:lpstr>
      <vt:lpstr> A Comprehensive IoT-Fog-Cloud Architecture for Healthcare Monitoring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nikshith gurram</dc:creator>
  <cp:lastModifiedBy>nikshith gurram</cp:lastModifiedBy>
  <cp:revision>3</cp:revision>
  <dcterms:created xsi:type="dcterms:W3CDTF">2025-09-06T13:26:26Z</dcterms:created>
  <dcterms:modified xsi:type="dcterms:W3CDTF">2025-09-11T10:41:13Z</dcterms:modified>
</cp:coreProperties>
</file>