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B1BC3-94E6-4152-B9B9-3376A2E6FA93}" v="1425" dt="2020-07-05T16:30:22.901"/>
    <p1510:client id="{B3365BBF-8F05-43D5-960C-E58F487D2078}" v="98" dt="2020-07-06T07:08:52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B32929"/>
                </a:solidFill>
                <a:cs typeface="Calibri Light"/>
              </a:rPr>
              <a:t>Image</a:t>
            </a:r>
            <a:r>
              <a:rPr lang="ru-RU" dirty="0">
                <a:solidFill>
                  <a:srgbClr val="B32929"/>
                </a:solidFill>
                <a:cs typeface="Calibri Light"/>
              </a:rPr>
              <a:t> </a:t>
            </a:r>
            <a:r>
              <a:rPr lang="ru-RU" dirty="0" err="1">
                <a:solidFill>
                  <a:srgbClr val="B32929"/>
                </a:solidFill>
                <a:cs typeface="Calibri Light"/>
              </a:rPr>
              <a:t>Store</a:t>
            </a:r>
            <a:endParaRPr lang="ru-RU" dirty="0">
              <a:solidFill>
                <a:srgbClr val="B32929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r>
              <a:rPr lang="ru-RU" sz="1800" dirty="0" err="1">
                <a:cs typeface="Calibri"/>
              </a:rPr>
              <a:t>By</a:t>
            </a:r>
            <a:r>
              <a:rPr lang="ru-RU" sz="1800" dirty="0">
                <a:cs typeface="Calibri"/>
              </a:rPr>
              <a:t> </a:t>
            </a:r>
            <a:r>
              <a:rPr lang="ru-RU" sz="1800" dirty="0" err="1">
                <a:cs typeface="Calibri"/>
              </a:rPr>
              <a:t>Alexey</a:t>
            </a:r>
            <a:r>
              <a:rPr lang="ru-RU" sz="1800" dirty="0">
                <a:cs typeface="Calibri"/>
              </a:rPr>
              <a:t> </a:t>
            </a:r>
            <a:r>
              <a:rPr lang="ru-RU" sz="1800" dirty="0" err="1">
                <a:cs typeface="Calibri"/>
              </a:rPr>
              <a:t>Gudin</a:t>
            </a:r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pPr algn="l"/>
            <a:r>
              <a:rPr lang="ru-RU" sz="1800" dirty="0">
                <a:cs typeface="Calibri"/>
              </a:rPr>
              <a:t>©</a:t>
            </a:r>
            <a:r>
              <a:rPr lang="ru-RU" sz="1800" dirty="0" err="1">
                <a:cs typeface="Calibri"/>
              </a:rPr>
              <a:t>All</a:t>
            </a:r>
            <a:r>
              <a:rPr lang="ru-RU" sz="1800" dirty="0">
                <a:cs typeface="Calibri"/>
              </a:rPr>
              <a:t> </a:t>
            </a:r>
            <a:r>
              <a:rPr lang="ru-RU" sz="1800" dirty="0" err="1">
                <a:cs typeface="Calibri"/>
              </a:rPr>
              <a:t>rights</a:t>
            </a:r>
            <a:r>
              <a:rPr lang="ru-RU" sz="1800" dirty="0">
                <a:cs typeface="Calibri"/>
              </a:rPr>
              <a:t> </a:t>
            </a:r>
            <a:r>
              <a:rPr lang="ru-RU" sz="1800" dirty="0" err="1">
                <a:cs typeface="Calibri"/>
              </a:rPr>
              <a:t>reserved</a:t>
            </a:r>
            <a:endParaRPr lang="ru-RU" sz="1800" dirty="0">
              <a:cs typeface="Calibri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4C6FE81-A443-40E2-AFB0-B334DDFE9D72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4ADF52F1-63C9-4B1C-826F-B725A900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6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24780184-70F2-448A-ADC1-1BB457CB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F430-7FA3-4601-A4CC-7DC548BF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822325"/>
            <a:ext cx="9286875" cy="887413"/>
          </a:xfrm>
        </p:spPr>
        <p:txBody>
          <a:bodyPr/>
          <a:lstStyle/>
          <a:p>
            <a:r>
              <a:rPr lang="ru-RU" dirty="0">
                <a:solidFill>
                  <a:srgbClr val="B32929"/>
                </a:solidFill>
                <a:cs typeface="Calibri Light"/>
              </a:rPr>
              <a:t>Концепция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26EB-F17E-46F0-BAE4-4FEFEB814A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Image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store</a:t>
            </a:r>
            <a:r>
              <a:rPr lang="ru-RU" dirty="0">
                <a:cs typeface="Calibri"/>
              </a:rPr>
              <a:t> - это интернет-магазин авторских фотографий.</a:t>
            </a:r>
            <a:endParaRPr lang="ru-RU" dirty="0"/>
          </a:p>
          <a:p>
            <a:r>
              <a:rPr lang="ru-RU" dirty="0">
                <a:cs typeface="Calibri"/>
              </a:rPr>
              <a:t>Клиенты могут приобрести понравившиеся изображения, мгновенно получить ссылку на ресурс, скачать и использовать 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EF5F03AD-6C02-4D3B-B11B-B7ECF82B3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1894057"/>
            <a:ext cx="5181600" cy="3166724"/>
          </a:xfr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BB0CB9C-2CB0-4CF7-9479-72671F117013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5F7F148B-AC88-495E-B08D-15547697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10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0B7F7E1B-5EEA-4270-A068-0132B1BC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05984-6257-49B5-9E7C-533FFCAF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15" y="365125"/>
            <a:ext cx="8960285" cy="1346439"/>
          </a:xfrm>
        </p:spPr>
        <p:txBody>
          <a:bodyPr/>
          <a:lstStyle/>
          <a:p>
            <a:r>
              <a:rPr lang="ru-RU" dirty="0">
                <a:solidFill>
                  <a:srgbClr val="B32929"/>
                </a:solidFill>
                <a:cs typeface="Calibri Light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3E6D0-CD3C-4E62-8745-FDB7581EA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6666" y="1742118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Back-end</a:t>
            </a:r>
            <a:r>
              <a:rPr lang="ru-RU" dirty="0">
                <a:cs typeface="Calibri"/>
              </a:rPr>
              <a:t>:</a:t>
            </a:r>
          </a:p>
          <a:p>
            <a:pPr lvl="1"/>
            <a:r>
              <a:rPr lang="ru-RU" sz="2800" dirty="0" err="1">
                <a:ea typeface="+mn-lt"/>
                <a:cs typeface="+mn-lt"/>
              </a:rPr>
              <a:t>Spring</a:t>
            </a:r>
            <a:r>
              <a:rPr lang="ru-RU" sz="2800" dirty="0">
                <a:ea typeface="+mn-lt"/>
                <a:cs typeface="+mn-lt"/>
              </a:rPr>
              <a:t> </a:t>
            </a:r>
            <a:r>
              <a:rPr lang="ru-RU" sz="2800" dirty="0" err="1">
                <a:ea typeface="+mn-lt"/>
                <a:cs typeface="+mn-lt"/>
              </a:rPr>
              <a:t>Boot</a:t>
            </a:r>
            <a:endParaRPr lang="en-US" sz="2800" dirty="0" err="1">
              <a:ea typeface="+mn-lt"/>
              <a:cs typeface="+mn-lt"/>
            </a:endParaRPr>
          </a:p>
          <a:p>
            <a:pPr lvl="1"/>
            <a:r>
              <a:rPr lang="ru-RU" sz="2800" dirty="0" err="1">
                <a:ea typeface="+mn-lt"/>
                <a:cs typeface="+mn-lt"/>
              </a:rPr>
              <a:t>Hibernate</a:t>
            </a:r>
            <a:endParaRPr lang="en-US" sz="2800" dirty="0" err="1">
              <a:ea typeface="+mn-lt"/>
              <a:cs typeface="+mn-lt"/>
            </a:endParaRPr>
          </a:p>
          <a:p>
            <a:pPr lvl="1"/>
            <a:r>
              <a:rPr lang="ru-RU" sz="2800" dirty="0" err="1">
                <a:ea typeface="+mn-lt"/>
                <a:cs typeface="+mn-lt"/>
              </a:rPr>
              <a:t>Maven</a:t>
            </a:r>
            <a:endParaRPr lang="ru-RU" dirty="0" err="1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management</a:t>
            </a:r>
            <a:r>
              <a:rPr lang="ru-RU" dirty="0">
                <a:ea typeface="+mn-lt"/>
                <a:cs typeface="+mn-lt"/>
              </a:rPr>
              <a:t>:</a:t>
            </a:r>
          </a:p>
          <a:p>
            <a:pPr lvl="1"/>
            <a:r>
              <a:rPr lang="ru-RU" dirty="0" err="1">
                <a:cs typeface="Calibri"/>
              </a:rPr>
              <a:t>mySql</a:t>
            </a:r>
            <a:endParaRPr lang="ru-RU">
              <a:cs typeface="Calibri"/>
            </a:endParaRPr>
          </a:p>
          <a:p>
            <a:r>
              <a:rPr lang="ru-RU" dirty="0" err="1">
                <a:cs typeface="Calibri"/>
              </a:rPr>
              <a:t>Front-end</a:t>
            </a:r>
            <a:r>
              <a:rPr lang="ru-RU" dirty="0">
                <a:cs typeface="Calibri"/>
              </a:rPr>
              <a:t>:</a:t>
            </a:r>
          </a:p>
          <a:p>
            <a:pPr lvl="1"/>
            <a:r>
              <a:rPr lang="ru-RU" dirty="0" err="1">
                <a:cs typeface="Calibri"/>
              </a:rPr>
              <a:t>Bootstrap</a:t>
            </a:r>
            <a:r>
              <a:rPr lang="ru-RU" dirty="0">
                <a:cs typeface="Calibri"/>
              </a:rPr>
              <a:t> </a:t>
            </a:r>
          </a:p>
          <a:p>
            <a:pPr lvl="1"/>
            <a:r>
              <a:rPr lang="ru-RU" dirty="0" err="1">
                <a:cs typeface="Calibri"/>
              </a:rPr>
              <a:t>Thymeleaf</a:t>
            </a:r>
            <a:endParaRPr lang="ru-RU">
              <a:cs typeface="Calibri"/>
            </a:endParaRPr>
          </a:p>
        </p:txBody>
      </p:sp>
      <p:pic>
        <p:nvPicPr>
          <p:cNvPr id="5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279BF7A-09EF-40AB-8607-2B73E863A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56" y="1962660"/>
            <a:ext cx="5181600" cy="3158693"/>
          </a:xfr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5B75D7B-9B4E-4E29-9F7B-6273C68B270C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41615528-AF61-4B80-B0F0-E8178720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11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A55B967D-96E6-42D8-A3FD-EC7D6E3D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C03A8-3CEB-4BEE-A62D-184C8F52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172" y="365125"/>
            <a:ext cx="9650628" cy="1346157"/>
          </a:xfrm>
        </p:spPr>
        <p:txBody>
          <a:bodyPr/>
          <a:lstStyle/>
          <a:p>
            <a:r>
              <a:rPr lang="ru-RU">
                <a:solidFill>
                  <a:srgbClr val="B32929"/>
                </a:solidFill>
                <a:cs typeface="Calibri Light"/>
              </a:rPr>
              <a:t>Архитектура приложения</a:t>
            </a:r>
          </a:p>
        </p:txBody>
      </p:sp>
      <p:pic>
        <p:nvPicPr>
          <p:cNvPr id="4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3A0419-03A6-4103-ACD0-6E88D1593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5075" y="1947118"/>
            <a:ext cx="5848350" cy="3736877"/>
          </a:xfr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3A0E8DB-D392-40E7-899E-138D34A63037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518EFDBE-117E-4EC6-A696-2CBA0519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9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78F1FD6C-42AC-490F-8359-12D8E0227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C36D8-2711-4972-9948-D740B9EA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81" y="684341"/>
            <a:ext cx="9300519" cy="1026941"/>
          </a:xfrm>
        </p:spPr>
        <p:txBody>
          <a:bodyPr/>
          <a:lstStyle/>
          <a:p>
            <a:r>
              <a:rPr lang="ru-RU">
                <a:solidFill>
                  <a:srgbClr val="B32929"/>
                </a:solidFill>
                <a:ea typeface="+mj-lt"/>
                <a:cs typeface="+mj-lt"/>
              </a:rPr>
              <a:t>Структура базы данных</a:t>
            </a:r>
            <a:endParaRPr lang="ru-RU"/>
          </a:p>
          <a:p>
            <a:endParaRPr lang="ru-RU" dirty="0">
              <a:cs typeface="Calibri Light"/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373D931-60A5-46C3-8DC7-FE4636E09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57037" y="1331354"/>
            <a:ext cx="5174523" cy="5133932"/>
          </a:xfr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79FC2EE-96DA-4157-89B0-8937060C6E49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41DCC5CB-5286-4203-8DF0-C8DB8883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9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87539BCB-886A-4ED0-BDD1-E0FE2F47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A428A-E9DC-403D-B55E-A75B821A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473" y="855727"/>
            <a:ext cx="9461327" cy="855837"/>
          </a:xfrm>
        </p:spPr>
        <p:txBody>
          <a:bodyPr/>
          <a:lstStyle/>
          <a:p>
            <a:r>
              <a:rPr lang="ru-RU" dirty="0">
                <a:solidFill>
                  <a:srgbClr val="B32929"/>
                </a:solidFill>
                <a:ea typeface="+mj-lt"/>
                <a:cs typeface="+mj-lt"/>
              </a:rPr>
              <a:t>Пользовательский интерфейс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pic>
        <p:nvPicPr>
          <p:cNvPr id="10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F7BCCC5-CE28-46D0-AE2D-66AC417DA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277" y="1606419"/>
            <a:ext cx="8947556" cy="4351338"/>
          </a:xfr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C0F73A7-4636-453D-AC20-7DF5CB50BC4A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F50A93A1-D8FA-463E-B502-1EA5FBFE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9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BF7F3053-7D12-4669-8123-0856E1CA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207A3-FD36-4F20-A98E-AD7907E0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27" y="855727"/>
            <a:ext cx="9419573" cy="855837"/>
          </a:xfrm>
        </p:spPr>
        <p:txBody>
          <a:bodyPr/>
          <a:lstStyle/>
          <a:p>
            <a:r>
              <a:rPr lang="ru-RU" dirty="0">
                <a:solidFill>
                  <a:srgbClr val="B32929"/>
                </a:solidFill>
                <a:ea typeface="+mj-lt"/>
                <a:cs typeface="+mj-lt"/>
              </a:rPr>
              <a:t>Пользовательский интерфейс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81C6E9F-72F6-4DD4-8262-15F85953C284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D3EC815C-12F3-4DAF-B1DD-49A2C6D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9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0B76EF48-7FC0-495F-A72E-A147F544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  <p:pic>
        <p:nvPicPr>
          <p:cNvPr id="3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B05244D-14F2-4D09-BDDF-E8002D863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815353"/>
            <a:ext cx="6848475" cy="41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B416E-1268-407F-B895-0D2407C2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706" y="365125"/>
            <a:ext cx="9670094" cy="1346439"/>
          </a:xfrm>
        </p:spPr>
        <p:txBody>
          <a:bodyPr/>
          <a:lstStyle/>
          <a:p>
            <a:r>
              <a:rPr lang="ru-RU" dirty="0">
                <a:solidFill>
                  <a:srgbClr val="B32929"/>
                </a:solidFill>
                <a:cs typeface="Calibri Light"/>
              </a:rPr>
              <a:t>Направления развития проекта</a:t>
            </a:r>
          </a:p>
        </p:txBody>
      </p:sp>
      <p:pic>
        <p:nvPicPr>
          <p:cNvPr id="11" name="Рисунок 1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137BD4A-A91C-45BE-A20C-C951198595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981" y="2447308"/>
            <a:ext cx="5181600" cy="304012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8E614DE-07AE-471D-A820-33157034EB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Применение промышленной базы данных</a:t>
            </a:r>
          </a:p>
          <a:p>
            <a:r>
              <a:rPr lang="ru-RU" dirty="0">
                <a:cs typeface="Calibri"/>
              </a:rPr>
              <a:t>Перенос статических ресурсов в облачное хранилище</a:t>
            </a:r>
          </a:p>
          <a:p>
            <a:r>
              <a:rPr lang="ru-RU" dirty="0">
                <a:cs typeface="Calibri"/>
              </a:rPr>
              <a:t>Расширение функционала администратора</a:t>
            </a:r>
          </a:p>
          <a:p>
            <a:r>
              <a:rPr lang="ru-RU" dirty="0">
                <a:cs typeface="Calibri"/>
              </a:rPr>
              <a:t>Проведение полноценного </a:t>
            </a:r>
            <a:r>
              <a:rPr lang="ru-RU">
                <a:cs typeface="Calibri"/>
              </a:rPr>
              <a:t>сценарного тестирования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BFBBC79-E7CF-4190-A98A-1CD7E1931168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765B0B59-EF99-4719-BF45-1C5613EB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10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3B9960CD-A64B-4257-AA6E-DC11D6750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7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B32929"/>
                </a:solidFill>
                <a:cs typeface="Calibri Light"/>
              </a:rPr>
              <a:t>Image</a:t>
            </a:r>
            <a:r>
              <a:rPr lang="ru-RU" dirty="0">
                <a:solidFill>
                  <a:srgbClr val="B32929"/>
                </a:solidFill>
                <a:cs typeface="Calibri Light"/>
              </a:rPr>
              <a:t> </a:t>
            </a:r>
            <a:r>
              <a:rPr lang="ru-RU" dirty="0" err="1">
                <a:solidFill>
                  <a:srgbClr val="B32929"/>
                </a:solidFill>
                <a:cs typeface="Calibri Light"/>
              </a:rPr>
              <a:t>Store</a:t>
            </a:r>
            <a:endParaRPr lang="ru-RU" dirty="0">
              <a:solidFill>
                <a:srgbClr val="B32929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r>
              <a:rPr lang="ru-RU" sz="1800" dirty="0" err="1">
                <a:cs typeface="Calibri"/>
              </a:rPr>
              <a:t>By</a:t>
            </a:r>
            <a:r>
              <a:rPr lang="ru-RU" sz="1800" dirty="0">
                <a:cs typeface="Calibri"/>
              </a:rPr>
              <a:t> </a:t>
            </a:r>
            <a:r>
              <a:rPr lang="ru-RU" sz="1800" dirty="0" err="1">
                <a:cs typeface="Calibri"/>
              </a:rPr>
              <a:t>Alexey</a:t>
            </a:r>
            <a:r>
              <a:rPr lang="ru-RU" sz="1800" dirty="0">
                <a:cs typeface="Calibri"/>
              </a:rPr>
              <a:t> </a:t>
            </a:r>
            <a:r>
              <a:rPr lang="ru-RU" sz="1800" dirty="0" err="1">
                <a:cs typeface="Calibri"/>
              </a:rPr>
              <a:t>Gudin</a:t>
            </a:r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endParaRPr lang="ru-RU" sz="1800" dirty="0">
              <a:cs typeface="Calibri"/>
            </a:endParaRPr>
          </a:p>
          <a:p>
            <a:pPr algn="l"/>
            <a:r>
              <a:rPr lang="ru-RU" sz="1800" dirty="0">
                <a:cs typeface="Calibri"/>
              </a:rPr>
              <a:t>©</a:t>
            </a:r>
            <a:r>
              <a:rPr lang="ru-RU" sz="1800" dirty="0" err="1">
                <a:cs typeface="Calibri"/>
              </a:rPr>
              <a:t>All</a:t>
            </a:r>
            <a:r>
              <a:rPr lang="ru-RU" sz="1800" dirty="0">
                <a:cs typeface="Calibri"/>
              </a:rPr>
              <a:t> </a:t>
            </a:r>
            <a:r>
              <a:rPr lang="ru-RU" sz="1800" dirty="0" err="1">
                <a:cs typeface="Calibri"/>
              </a:rPr>
              <a:t>rights</a:t>
            </a:r>
            <a:r>
              <a:rPr lang="ru-RU" sz="1800" dirty="0">
                <a:cs typeface="Calibri"/>
              </a:rPr>
              <a:t> </a:t>
            </a:r>
            <a:r>
              <a:rPr lang="ru-RU" sz="1800" dirty="0" err="1">
                <a:cs typeface="Calibri"/>
              </a:rPr>
              <a:t>reserved</a:t>
            </a:r>
            <a:endParaRPr lang="ru-RU" sz="1800" dirty="0">
              <a:cs typeface="Calibri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4C6FE81-A443-40E2-AFB0-B334DDFE9D72}"/>
              </a:ext>
            </a:extLst>
          </p:cNvPr>
          <p:cNvCxnSpPr/>
          <p:nvPr/>
        </p:nvCxnSpPr>
        <p:spPr>
          <a:xfrm flipV="1">
            <a:off x="333375" y="590550"/>
            <a:ext cx="11338403" cy="4762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 descr="Изображение выглядит как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4ADF52F1-63C9-4B1C-826F-B725A900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" cy="1533525"/>
          </a:xfrm>
          <a:prstGeom prst="rect">
            <a:avLst/>
          </a:prstGeom>
        </p:spPr>
      </p:pic>
      <p:pic>
        <p:nvPicPr>
          <p:cNvPr id="6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24780184-70F2-448A-ADC1-1BB457CB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5878144"/>
            <a:ext cx="3762375" cy="8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0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Image Store</vt:lpstr>
      <vt:lpstr>Концепция проекта</vt:lpstr>
      <vt:lpstr>Используемые технологии</vt:lpstr>
      <vt:lpstr>Архитектура приложения</vt:lpstr>
      <vt:lpstr>Структура базы данных </vt:lpstr>
      <vt:lpstr>Пользовательский интерфейс </vt:lpstr>
      <vt:lpstr>Пользовательский интерфейс </vt:lpstr>
      <vt:lpstr>Направления развития проекта</vt:lpstr>
      <vt:lpstr>Image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298</cp:revision>
  <dcterms:created xsi:type="dcterms:W3CDTF">2020-07-05T15:32:02Z</dcterms:created>
  <dcterms:modified xsi:type="dcterms:W3CDTF">2020-07-06T07:09:24Z</dcterms:modified>
</cp:coreProperties>
</file>