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7" r:id="rId2"/>
    <p:sldId id="261" r:id="rId3"/>
    <p:sldId id="269" r:id="rId4"/>
    <p:sldId id="278" r:id="rId5"/>
    <p:sldId id="279" r:id="rId6"/>
    <p:sldId id="281" r:id="rId7"/>
    <p:sldId id="280" r:id="rId8"/>
    <p:sldId id="262" r:id="rId9"/>
    <p:sldId id="263" r:id="rId10"/>
    <p:sldId id="264" r:id="rId11"/>
    <p:sldId id="265" r:id="rId12"/>
    <p:sldId id="268" r:id="rId13"/>
    <p:sldId id="273" r:id="rId14"/>
    <p:sldId id="270" r:id="rId15"/>
    <p:sldId id="271" r:id="rId16"/>
    <p:sldId id="272" r:id="rId17"/>
    <p:sldId id="267" r:id="rId18"/>
    <p:sldId id="277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952" autoAdjust="0"/>
  </p:normalViewPr>
  <p:slideViewPr>
    <p:cSldViewPr>
      <p:cViewPr>
        <p:scale>
          <a:sx n="90" d="100"/>
          <a:sy n="90" d="100"/>
        </p:scale>
        <p:origin x="-146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764704"/>
            <a:ext cx="8165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ПРОГРАММНОГО </a:t>
            </a:r>
            <a:r>
              <a:rPr lang="ru-RU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ОБЕСПЕЧЕНИЯ ДЛЯ  </a:t>
            </a:r>
            <a:endParaRPr lang="ru-RU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ОПТИМИЗАЦИИ РАЗМЕЩЕНИЯ ЭЛЕМЕНТОВ 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</a:t>
            </a:r>
            <a:r>
              <a:rPr lang="ru-RU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ДИАГРАММ </a:t>
            </a:r>
            <a:endParaRPr lang="ru-RU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21269" y="4509119"/>
            <a:ext cx="6151808" cy="830997"/>
            <a:chOff x="2521269" y="4509119"/>
            <a:chExt cx="6151808" cy="830997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521269" y="4509119"/>
              <a:ext cx="3672408" cy="83099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cs typeface="Times New Roman" panose="02020603050405020304" pitchFamily="18" charset="0"/>
                </a:rPr>
                <a:t>  </a:t>
              </a:r>
              <a:r>
                <a:rPr lang="ru-RU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Автор студент</a:t>
              </a:r>
            </a:p>
            <a:p>
              <a:r>
                <a:rPr lang="ru-RU" sz="2400" dirty="0" smtClean="0">
                  <a:cs typeface="Times New Roman" panose="02020603050405020304" pitchFamily="18" charset="0"/>
                </a:rPr>
                <a:t>  </a:t>
              </a:r>
              <a:r>
                <a:rPr lang="ru-RU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Руководитель к.ф.-м.н.       </a:t>
              </a: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6135873" y="4509119"/>
              <a:ext cx="2537204" cy="83099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ru-RU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Печерский В.Н.</a:t>
              </a:r>
            </a:p>
            <a:p>
              <a:r>
                <a:rPr lang="ru-RU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Ермолаев</a:t>
              </a:r>
              <a:r>
                <a:rPr lang="ru-RU" sz="2400" dirty="0" smtClean="0">
                  <a:cs typeface="Times New Roman" panose="02020603050405020304" pitchFamily="18" charset="0"/>
                </a:rPr>
                <a:t> В.А.       </a:t>
              </a:r>
              <a:endParaRPr lang="ru-RU" sz="2400" dirty="0" smtClean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0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51520" y="548680"/>
            <a:ext cx="8640960" cy="56886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команд, предназначенная исполнителю, в результате выполнения которой он должен решить поставленную задачу. </a:t>
            </a: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Алгоритмы визуализации графов можно условно разделить:</a:t>
            </a:r>
          </a:p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лгоритм компоновки</a:t>
            </a:r>
          </a:p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лгоритм размещения</a:t>
            </a:r>
          </a:p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лгоритм трассировки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51520" y="548680"/>
            <a:ext cx="8640960" cy="56886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Реализация автоматического размещения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</a:t>
            </a:r>
          </a:p>
          <a:p>
            <a:pPr marL="0" indent="0">
              <a:buNone/>
            </a:pPr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реализации с использованием редактора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ArgoUML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ание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выбраных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алгоритмов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розмищения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94" y="1052736"/>
            <a:ext cx="8379759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411760" y="33265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ArgoUML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51520" y="548680"/>
            <a:ext cx="8640960" cy="56886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Экспериментальная проверка результатов размещения</a:t>
            </a:r>
          </a:p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Шаги проведения эксперимента</a:t>
            </a:r>
          </a:p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практике отображения и удобства размещения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</a:p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оценка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fficeArt object" descr="image7.png"/>
          <p:cNvPicPr/>
          <p:nvPr/>
        </p:nvPicPr>
        <p:blipFill>
          <a:blip r:embed="rId2">
            <a:extLst/>
          </a:blip>
          <a:srcRect r="1343"/>
          <a:stretch>
            <a:fillRect/>
          </a:stretch>
        </p:blipFill>
        <p:spPr>
          <a:xfrm>
            <a:off x="1409258" y="3717032"/>
            <a:ext cx="6475110" cy="277819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officeArt object" descr="image25.png"/>
          <p:cNvPicPr/>
          <p:nvPr/>
        </p:nvPicPr>
        <p:blipFill>
          <a:blip r:embed="rId3">
            <a:extLst/>
          </a:blip>
          <a:srcRect l="1550"/>
          <a:stretch>
            <a:fillRect/>
          </a:stretch>
        </p:blipFill>
        <p:spPr>
          <a:xfrm>
            <a:off x="1378173" y="1132492"/>
            <a:ext cx="6475110" cy="221462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98341" y="316162"/>
            <a:ext cx="8496944" cy="8163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использования алгоритма авто-размещения </a:t>
            </a:r>
          </a:p>
        </p:txBody>
      </p:sp>
    </p:spTree>
    <p:extLst>
      <p:ext uri="{BB962C8B-B14F-4D97-AF65-F5344CB8AC3E}">
        <p14:creationId xmlns:p14="http://schemas.microsoft.com/office/powerpoint/2010/main" val="31267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fficeArt object" descr="image2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568" y="1268760"/>
            <a:ext cx="7704856" cy="489654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398341" y="316162"/>
            <a:ext cx="8496944" cy="8163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использования алгоритма авто-размещения для сложных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Овал 3"/>
          <p:cNvSpPr/>
          <p:nvPr/>
        </p:nvSpPr>
        <p:spPr>
          <a:xfrm>
            <a:off x="3059832" y="3904992"/>
            <a:ext cx="2736304" cy="23902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7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fficeArt object" descr="image2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568" y="1376614"/>
            <a:ext cx="7920880" cy="457266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323528" y="316162"/>
            <a:ext cx="8571757" cy="8163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авто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размещения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ручного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раставления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некоторых связей</a:t>
            </a:r>
          </a:p>
        </p:txBody>
      </p:sp>
    </p:spTree>
    <p:extLst>
      <p:ext uri="{BB962C8B-B14F-4D97-AF65-F5344CB8AC3E}">
        <p14:creationId xmlns:p14="http://schemas.microsoft.com/office/powerpoint/2010/main" val="31267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548680"/>
            <a:ext cx="8496944" cy="1800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авто размещения позволяет автоматически расставлять элементы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диаграммы. Тем самым предоставляет пользователю базовый вид который может быть использован для ручного редактирования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диаграммы.</a:t>
            </a: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2852936"/>
            <a:ext cx="8640960" cy="33123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шаги по </a:t>
            </a:r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улучшению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использовать различные алгоритмы размещения для разных частей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зума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ArgoUML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полезное улучшение для диаграмм с большим количеством элементов.</a:t>
            </a:r>
          </a:p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изогнутых связей между элементами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UML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Реализация этого улучшения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свзязано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ограничениями которые накладывает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ArgoUML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8812" y="548680"/>
            <a:ext cx="8640960" cy="33123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Внедрённый алгоритм справляется с функцией авто-размещения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лементов диаграммы а также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учитывает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веса и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ранг при размещении.</a:t>
            </a:r>
          </a:p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Последующие улучшения будут касаться возможности использовать различные алгоритмы размещения для разных частей диаграмм, внедрение зума (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масштабирование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добавление изогнутых связей между элементами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UML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7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7478216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1520" y="548680"/>
            <a:ext cx="8640960" cy="384728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 работы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разработка </a:t>
            </a:r>
            <a:r>
              <a:rPr lang="ru-RU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алгоритмического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программного обеспечения для оптимизации размещения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диаграмм.</a:t>
            </a:r>
            <a:endParaRPr lang="ru-RU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Практическое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сформулированы критерии оценивания функциональных возможностей основных модулей алгоритмов визуализации </a:t>
            </a:r>
            <a:r>
              <a:rPr lang="ru-RU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графовых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моделей. Построен алгоритм отображения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диаграмм на основе существующих алгоритмов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проведением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его дальнейшей оптимизации учитывая текущие требования.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3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 descr="image31.png"/>
          <p:cNvPicPr/>
          <p:nvPr/>
        </p:nvPicPr>
        <p:blipFill rotWithShape="1">
          <a:blip r:embed="rId2">
            <a:extLst/>
          </a:blip>
          <a:srcRect r="7016"/>
          <a:stretch/>
        </p:blipFill>
        <p:spPr>
          <a:xfrm>
            <a:off x="4042256" y="1202255"/>
            <a:ext cx="4850224" cy="53516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3528" y="278925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Orthogonal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uk-UA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основной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алгоритм для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выполнения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размещения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неориентированных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графов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720" y="1440996"/>
            <a:ext cx="3312368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временно удаляет какие-либо </a:t>
            </a:r>
          </a:p>
          <a:p>
            <a:pPr algn="ctr"/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аправленные циклы </a:t>
            </a:r>
            <a:endParaRPr lang="ru-RU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1890121" y="2066423"/>
            <a:ext cx="432048" cy="50405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8" name="TextBox 7"/>
          <p:cNvSpPr txBox="1"/>
          <p:nvPr/>
        </p:nvSpPr>
        <p:spPr>
          <a:xfrm>
            <a:off x="491720" y="2611903"/>
            <a:ext cx="3312368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змещает узлы на </a:t>
            </a:r>
          </a:p>
          <a:p>
            <a:pPr algn="ctr"/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горизонтальных уровнях</a:t>
            </a:r>
            <a:endParaRPr lang="ru-RU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1949463" y="3253011"/>
            <a:ext cx="432048" cy="50405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10" name="TextBox 9"/>
          <p:cNvSpPr txBox="1"/>
          <p:nvPr/>
        </p:nvSpPr>
        <p:spPr>
          <a:xfrm>
            <a:off x="509303" y="3825335"/>
            <a:ext cx="3312368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переставляет узлы на </a:t>
            </a:r>
          </a:p>
          <a:p>
            <a:pPr algn="ctr"/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аждом уровне </a:t>
            </a:r>
            <a:endParaRPr lang="ru-RU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1956030" y="4465471"/>
            <a:ext cx="432048" cy="50405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12" name="TextBox 11"/>
          <p:cNvSpPr txBox="1"/>
          <p:nvPr/>
        </p:nvSpPr>
        <p:spPr>
          <a:xfrm>
            <a:off x="530870" y="5030188"/>
            <a:ext cx="3312368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700" dirty="0"/>
              <a:t>добавляет связи ассоциации</a:t>
            </a:r>
          </a:p>
          <a:p>
            <a:r>
              <a:rPr lang="ru-RU" sz="1700" dirty="0"/>
              <a:t>с</a:t>
            </a:r>
            <a:r>
              <a:rPr lang="ru-RU" sz="1700" dirty="0"/>
              <a:t>охраняя  базовую структуру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31267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548680"/>
            <a:ext cx="8496944" cy="1800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авто размещения позволяет автоматически расставлять элементы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диаграммы. Тем самым предоставляет пользователю базовый вид который может быть использован для ручного редактирования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диаграммы.</a:t>
            </a: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2852936"/>
            <a:ext cx="8640960" cy="33123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шаги по </a:t>
            </a:r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улучшению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использовать различные алгоритмы размещения для разных частей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зума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ArgoUML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полезное улучшение для диаграмм с большим количеством элементов.</a:t>
            </a:r>
          </a:p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изогнутых связей между элементами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UML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Реализация этого улучшения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свзязано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ограничениями которые накладывает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ArgoUML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8812" y="548680"/>
            <a:ext cx="8640960" cy="33123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Внедрённый алгоритм справляется с функцией авто-размещения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лементов диаграммы а также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учитывает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веса и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ранг при размещении.</a:t>
            </a:r>
          </a:p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Последующие улучшения будут касаться возможности использовать различные алгоритмы размещения для разных частей диаграмм, внедрение зума (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масштабирование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добавление изогнутых связей между элементами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UML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7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64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32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51520" y="548680"/>
            <a:ext cx="8640960" cy="56886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Обзор существующих решений размещения элементов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диаграмм</a:t>
            </a:r>
          </a:p>
          <a:p>
            <a:pPr marL="0" indent="0">
              <a:buNone/>
            </a:pP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Диаграммы в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</a:t>
            </a: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Обзор существующих алгоритмов для упорядочения графов</a:t>
            </a: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Визуализация графов</a:t>
            </a:r>
          </a:p>
          <a:p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Unified 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(</a:t>
            </a:r>
            <a:r>
              <a:rPr lang="uk-UA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унифицированый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моделирования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–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 графическим языком для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визуализации, проектирования и документирования в основном программных систем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51520" y="535482"/>
            <a:ext cx="8640960" cy="56886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Диаграмму в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представить в виде смешанного графа вершин сущностей и связей (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ребер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дуг). </a:t>
            </a:r>
          </a:p>
          <a:p>
            <a:pPr marL="0" indent="0" algn="just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представляет собой совокупность объектов и связей между ними. Графы бывают упорядоченные и неупорядоченные.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fficeArt object" descr="image2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4398" y="2924944"/>
            <a:ext cx="2743200" cy="2066925"/>
          </a:xfrm>
          <a:prstGeom prst="rect">
            <a:avLst/>
          </a:prstGeom>
          <a:ln w="12700" cap="flat">
            <a:solidFill>
              <a:schemeClr val="bg1"/>
            </a:solidFill>
            <a:miter lim="400000"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2510743" y="5229200"/>
            <a:ext cx="443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1,2,3 - V (вершина) , 1→2 і 2→3 - E (ребра)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1950</TotalTime>
  <Words>520</Words>
  <Application>Microsoft Office PowerPoint</Application>
  <PresentationFormat>Экран (4:3)</PresentationFormat>
  <Paragraphs>95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Главная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Viktor</dc:creator>
  <cp:lastModifiedBy>Viktor</cp:lastModifiedBy>
  <cp:revision>63</cp:revision>
  <dcterms:created xsi:type="dcterms:W3CDTF">2017-05-19T11:16:19Z</dcterms:created>
  <dcterms:modified xsi:type="dcterms:W3CDTF">2017-05-31T01:37:12Z</dcterms:modified>
</cp:coreProperties>
</file>