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80" r:id="rId6"/>
    <p:sldId id="279" r:id="rId7"/>
    <p:sldId id="266" r:id="rId8"/>
    <p:sldId id="269" r:id="rId9"/>
    <p:sldId id="267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05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доц. Ермолаев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8" y="1497447"/>
            <a:ext cx="7645477" cy="44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26734"/>
            <a:ext cx="7568184" cy="54135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Выводы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382241"/>
          </a:xfrm>
        </p:spPr>
        <p:txBody>
          <a:bodyPr>
            <a:normAutofit lnSpcReduction="10000"/>
          </a:bodyPr>
          <a:lstStyle/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разработаны правила преобразования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текста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модель представления данных на языке UML диаграммы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классов;</a:t>
            </a: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 алгоритм трансформации текста в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диаграммы; </a:t>
            </a:r>
            <a:endParaRPr lang="ru-RU" sz="2400" dirty="0">
              <a:latin typeface="Tahoma" charset="0"/>
              <a:ea typeface="Tahoma" charset="0"/>
              <a:cs typeface="Tahoma" charset="0"/>
            </a:endParaRP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разработано ПО выполняющее базовые функции преобразования текста на естественном языке в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диаграммы.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неструктурированных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6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87502"/>
            <a:ext cx="7752828" cy="33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347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ru-RU" sz="2800" dirty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504197"/>
            <a:ext cx="7834638" cy="34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365760"/>
            <a:ext cx="7699663" cy="1005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Предыдущие решения реализации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2400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к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98466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Недостаток: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большому количеству рекурсий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что значительно влияло на время выполнения алгоритма.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     </a:t>
            </a:r>
            <a:endParaRPr lang="ru-RU" sz="1400" b="1" dirty="0" smtClean="0">
              <a:solidFill>
                <a:srgbClr val="00B0F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</a:t>
            </a:r>
            <a:r>
              <a:rPr lang="mr-IN" sz="1400" b="1" dirty="0">
                <a:solidFill>
                  <a:srgbClr val="FF9300"/>
                </a:solidFill>
                <a:latin typeface="Tahoma" charset="0"/>
                <a:ea typeface="Tahoma" charset="0"/>
                <a:cs typeface="Tahoma" charset="0"/>
              </a:rPr>
              <a:t>(IN of)                 </a:t>
            </a:r>
            <a:endParaRPr lang="ru-RU" sz="1400" b="1" dirty="0" smtClean="0">
              <a:solidFill>
                <a:srgbClr val="FF93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sz="2000" dirty="0" smtClean="0"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sz="2000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2867891" y="5326387"/>
            <a:ext cx="3685310" cy="929007"/>
          </a:xfrm>
          <a:prstGeom prst="bentConnector3">
            <a:avLst>
              <a:gd name="adj1" fmla="val 100000"/>
            </a:avLst>
          </a:prstGeom>
          <a:ln w="19050">
            <a:solidFill>
              <a:srgbClr val="FF9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7891" y="5591129"/>
            <a:ext cx="13854" cy="663195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59357" y="5591129"/>
            <a:ext cx="322388" cy="1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02875" y="2237003"/>
            <a:ext cx="5808981" cy="422664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6" y="300772"/>
            <a:ext cx="5164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charset="0"/>
                <a:ea typeface="Tahoma" charset="0"/>
                <a:cs typeface="Tahoma" charset="0"/>
              </a:rPr>
              <a:t>Stopping by Woods on a Snowy Evening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My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little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horse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must think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queer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To stop without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farmhouse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near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Between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woods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frozen lake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evening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en-US" b="1" dirty="0" smtClean="0">
                <a:latin typeface="Tahoma" charset="0"/>
                <a:ea typeface="Tahoma" charset="0"/>
                <a:cs typeface="Tahoma" charset="0"/>
              </a:rPr>
              <a:t>Robert 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Frost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5" y="2286003"/>
            <a:ext cx="858982" cy="706581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3677" y="2304296"/>
            <a:ext cx="789702" cy="655197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11637" y="3684311"/>
            <a:ext cx="637293" cy="697296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3807" y="4853541"/>
            <a:ext cx="637319" cy="660569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1049" y="4230085"/>
            <a:ext cx="619525" cy="664599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9164" y="5698670"/>
            <a:ext cx="692727" cy="23108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8841" y="4668986"/>
            <a:ext cx="942104" cy="706582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9164" y="5948926"/>
            <a:ext cx="692722" cy="190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8292" y="3508766"/>
            <a:ext cx="2743200" cy="309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98467" y="3287091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13555" y="4381607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1485" y="4852668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62256" y="393725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8360" y="397881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8759" y="5378126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5516" y="5212881"/>
            <a:ext cx="789727" cy="180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2609" y="4934777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22603" y="3905889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36453" y="3074611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1364</TotalTime>
  <Words>364</Words>
  <Application>Microsoft Macintosh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Tahoma</vt:lpstr>
      <vt:lpstr>Wingdings 2</vt:lpstr>
      <vt:lpstr>Arial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</vt:lpstr>
      <vt:lpstr>VP – ребра</vt:lpstr>
      <vt:lpstr>Предыдущие решения реализации парсинга зачастую использовали привязку 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Выводы: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134</cp:revision>
  <dcterms:created xsi:type="dcterms:W3CDTF">2017-05-28T13:43:13Z</dcterms:created>
  <dcterms:modified xsi:type="dcterms:W3CDTF">2017-05-31T23:16:25Z</dcterms:modified>
</cp:coreProperties>
</file>