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6" r:id="rId6"/>
    <p:sldId id="269" r:id="rId7"/>
    <p:sldId id="267" r:id="rId8"/>
    <p:sldId id="276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  <p:sldLayoutId id="2147485550" r:id="rId2"/>
    <p:sldLayoutId id="2147485551" r:id="rId3"/>
    <p:sldLayoutId id="2147485552" r:id="rId4"/>
    <p:sldLayoutId id="2147485553" r:id="rId5"/>
    <p:sldLayoutId id="2147485554" r:id="rId6"/>
    <p:sldLayoutId id="2147485555" r:id="rId7"/>
    <p:sldLayoutId id="2147485556" r:id="rId8"/>
    <p:sldLayoutId id="2147485557" r:id="rId9"/>
    <p:sldLayoutId id="2147485558" r:id="rId10"/>
    <p:sldLayoutId id="21474855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324196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доц.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В.А</a:t>
            </a:r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. Ермолаев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выполнила: 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C.A.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Моисеенко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неструктурированных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8180" y="3534927"/>
            <a:ext cx="743483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657" y="4138117"/>
            <a:ext cx="7587234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NLP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</a:t>
            </a: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910937"/>
            <a:ext cx="8379691" cy="55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Helvetica Neue" charset="0"/>
                <a:ea typeface="Helvetica Neue" charset="0"/>
                <a:cs typeface="Helvetica Neue" charset="0"/>
              </a:rPr>
              <a:t>Правила преобразования промежуточного графа в UML граф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40" y="567671"/>
            <a:ext cx="7196850" cy="782189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ea typeface="Helvetica Neue" charset="0"/>
                <a:cs typeface="Helvetica Neue" charset="0"/>
              </a:rPr>
              <a:t>Короткие семантически насыщенные тексты</a:t>
            </a:r>
            <a:endParaRPr lang="en-US" sz="2400" dirty="0"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1376287"/>
            <a:ext cx="75165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sz="15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sz="1500" dirty="0" smtClean="0">
                <a:latin typeface="Tahoma" charset="0"/>
                <a:ea typeface="Tahoma" charset="0"/>
                <a:cs typeface="Tahoma" charset="0"/>
              </a:rPr>
              <a:t>generate the </a:t>
            </a:r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instances of a </a:t>
            </a:r>
            <a:r>
              <a:rPr lang="en-US" sz="15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sz="1500" dirty="0">
                <a:latin typeface="+mj-lt"/>
                <a:ea typeface="Helvetica Neue" charset="0"/>
                <a:cs typeface="Helvetica Neue" charset="0"/>
              </a:rPr>
              <a:t>. </a:t>
            </a:r>
            <a:endParaRPr lang="en-US" sz="1500" b="1" dirty="0">
              <a:latin typeface="+mj-lt"/>
              <a:ea typeface="Helvetica Neue" charset="0"/>
              <a:cs typeface="Helvetica Neue" charset="0"/>
            </a:endParaRPr>
          </a:p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47701" y="513862"/>
            <a:ext cx="40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b="1" dirty="0">
                <a:solidFill>
                  <a:schemeClr val="accent1"/>
                </a:solidFill>
              </a:rPr>
              <a:t>3</a:t>
            </a:r>
            <a:endParaRPr lang="en-US" sz="33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18" y="3177777"/>
            <a:ext cx="44254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)))))))))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2202873"/>
            <a:ext cx="5966607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" y="586356"/>
            <a:ext cx="440228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Stopping by Woods on a Snowy Evening</a:t>
            </a:r>
            <a:endParaRPr lang="en-US" sz="1350" dirty="0"/>
          </a:p>
          <a:p>
            <a: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My little horse must think it queer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stop without a farmhouse near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Between the woods and frozen lake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darkest evening of the year.</a:t>
            </a:r>
          </a:p>
          <a:p>
            <a: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b="1" dirty="0" smtClean="0"/>
              <a:t>Robert </a:t>
            </a:r>
            <a:r>
              <a:rPr lang="en-US" sz="1500" b="1" dirty="0"/>
              <a:t>Frost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124691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136302"/>
            <a:ext cx="6446838" cy="36532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1101</TotalTime>
  <Words>300</Words>
  <Application>Microsoft Macintosh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Schoolbook</vt:lpstr>
      <vt:lpstr>Helvetica Neue</vt:lpstr>
      <vt:lpstr>Tahoma</vt:lpstr>
      <vt:lpstr>Wingdings 2</vt:lpstr>
      <vt:lpstr>Arial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NP – вершины, VP – ребра</vt:lpstr>
      <vt:lpstr>Правила преобразования промежуточного графа в UML граф</vt:lpstr>
      <vt:lpstr>Короткие семантически насыщенные тексты</vt:lpstr>
      <vt:lpstr>PowerPoint Presentation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97</cp:revision>
  <dcterms:created xsi:type="dcterms:W3CDTF">2017-05-28T13:43:13Z</dcterms:created>
  <dcterms:modified xsi:type="dcterms:W3CDTF">2017-05-31T14:58:28Z</dcterms:modified>
</cp:coreProperties>
</file>