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45AA-8EC4-4994-8820-ACFBA5EA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5F24D-5C0F-4940-9B7E-D57B6D37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184A-C344-4772-B9E1-82CEE99B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2DFE-5F7D-48B7-A9F2-94D8259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E99F-0BED-424C-BEB8-FBD38F93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7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A42-7874-4856-AC0F-6739DF4C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48D7-5A01-4E19-8FBB-E6F573EA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DB03-75C9-4009-980A-0705249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0A16-050B-42A9-9343-7AF5ACC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927A-8136-45F5-8E8F-010ECE4E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5882-EC50-41C1-98B2-2CBB142B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5CE02-B651-4A81-AFEA-C788EF85A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B8CB-B1CB-431E-AB78-7EE8CD5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07CD-69A7-4D67-9C38-B778E7A7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0C5-1653-4715-8E22-9A8AAF2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88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481-26F0-485B-8507-0CCBBA07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E0F2-DCE7-48DF-8994-E9E18F92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1947-B0D0-4148-A8C8-02463B29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BA1E-132E-4F80-B642-1BCECB5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E0F-033B-45B9-8DFF-02E8725E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5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43BF-E3E6-4546-A84C-FFBD0B7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F4C6-2B95-4FBB-8270-F76A1033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0012-4976-441C-BCBE-AE07BDBE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38FD-9254-460D-9F3A-3DD2158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C7B8-FD73-4DAF-85AC-89C98ED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573-9DF2-4DAF-B83C-C7624E2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9835-D4E4-49AB-8567-6A44362F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E8E07-F34F-4F23-98EC-94F8460D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0BFC-E357-480D-BB02-127EECE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1031-A027-4F90-B215-9DA4106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28EF-AD93-403E-B036-3545CA47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9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0B6-62DD-4621-A11D-E8521B0C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E7688-5B43-451E-B5B7-27E4AA31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9DD56-3331-4798-8891-3F4454F9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A2AC9-BFA0-40F6-943F-09D6BFD3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2943B-D0C5-4C00-B305-B6B876F4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1525-05DB-462B-9155-750FF84F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19F7B-C1B1-40C2-8DF9-1DCB75A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1CB95-1486-44E3-B573-21A7F6D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24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69B4-0C5A-47D0-B93C-1448A6C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28E0-9B29-450A-930E-D04A3CC3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75784-CE78-4E1C-A4CE-9BFAEEC4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BAD3-34BA-4D25-96C4-B14E2AC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0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8D37-BE44-470D-8502-86F3AE5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BF64A-BCBC-448D-BFB0-CEAFEAC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995A-C442-4967-8C77-6F8B342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85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00B4-C038-46ED-A1A7-DED3D574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395C-7EFE-4CCE-A902-5D81DEF0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9978-0BD3-421C-9C48-B3CA9EC3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39CEB-FF0D-4A38-8A80-4FD047A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1907C-F881-41CF-B044-395D4BFE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360B-AEEA-48AB-858C-3826851C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188B-9316-4285-AB3E-CDE1EE83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5CEF8-34DA-4CAB-826A-331DE8E9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9717-6FAF-4AE6-BEFB-3DFD85F1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1A25-A60F-43DE-92E7-61EC96C8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A072-7ED1-4BAB-AFED-8AC8648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B478-20D5-4F99-86D2-B0B5F8D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2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9EB8-B6DD-462C-80AD-D0C97231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FE3E-5F50-4401-9737-06FCC78E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1B7E-CE8B-4EC5-97C0-2C3B914C0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5A0E-5C89-4343-9AE3-3FEAAA363F24}" type="datetimeFigureOut">
              <a:rPr lang="pt-PT" smtClean="0"/>
              <a:t>12/05/2022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557E-DE21-4066-BFC4-4F6FBB88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2884-408F-40FF-82BA-7B112D2B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08C1-403B-48B2-A8EF-9D9B4BCFA6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43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372F6-C02C-4AE7-8EBF-9905283ED97E}"/>
              </a:ext>
            </a:extLst>
          </p:cNvPr>
          <p:cNvSpPr/>
          <p:nvPr/>
        </p:nvSpPr>
        <p:spPr>
          <a:xfrm>
            <a:off x="1645920" y="3345182"/>
            <a:ext cx="1356360" cy="746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</a:t>
            </a:r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10667-C3BA-4CE9-A71D-9897E8B4F83B}"/>
              </a:ext>
            </a:extLst>
          </p:cNvPr>
          <p:cNvSpPr/>
          <p:nvPr/>
        </p:nvSpPr>
        <p:spPr>
          <a:xfrm>
            <a:off x="4160519" y="1733226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CB16B-2022-4C81-996F-F8E8A477232D}"/>
              </a:ext>
            </a:extLst>
          </p:cNvPr>
          <p:cNvSpPr/>
          <p:nvPr/>
        </p:nvSpPr>
        <p:spPr>
          <a:xfrm>
            <a:off x="4184018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330F6-9BFB-449E-953F-C642E39901E3}"/>
              </a:ext>
            </a:extLst>
          </p:cNvPr>
          <p:cNvSpPr/>
          <p:nvPr/>
        </p:nvSpPr>
        <p:spPr>
          <a:xfrm>
            <a:off x="4126866" y="3454645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D5287-C679-43E4-A520-AE71F2C9229A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35D7F-3F0C-42E4-A3F2-05F13D81941B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D4A89-A319-4DF8-B397-D9382310AA8B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3270B-29DF-46ED-9D3C-355279FE037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98193" y="1996174"/>
            <a:ext cx="3362326" cy="11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AD7777-7B56-4329-BFEC-7A42E2D5714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9184" y="2844676"/>
            <a:ext cx="1834834" cy="5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5AFCE-B728-4752-AC42-1F01BFA3B90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4100" y="2011680"/>
            <a:ext cx="0" cy="1333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331A2-1B1B-40FC-9012-B09E60B0D9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02280" y="3718561"/>
            <a:ext cx="1124586" cy="10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711E8-4039-4EC0-8F84-0F4D03FAE29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540378" y="2849879"/>
            <a:ext cx="2018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680F3-A1D8-462C-B98C-41EC07F575F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16879" y="2007546"/>
            <a:ext cx="2042161" cy="4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5CD4B-8F4C-41C5-8E10-DFE96E840C5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83226" y="3728965"/>
            <a:ext cx="2075814" cy="4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109EED-B1D3-45E3-8CFD-5EA52FC7E0CF}"/>
              </a:ext>
            </a:extLst>
          </p:cNvPr>
          <p:cNvSpPr txBox="1"/>
          <p:nvPr/>
        </p:nvSpPr>
        <p:spPr>
          <a:xfrm>
            <a:off x="932498" y="1621328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54E2-F923-414D-9F2B-D3B751F536ED}"/>
              </a:ext>
            </a:extLst>
          </p:cNvPr>
          <p:cNvSpPr txBox="1"/>
          <p:nvPr/>
        </p:nvSpPr>
        <p:spPr>
          <a:xfrm>
            <a:off x="3136901" y="3823455"/>
            <a:ext cx="81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358x288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@30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6ECB2-A24A-4FB7-A2CA-AE08F18C621D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E18BB-D1E9-4D6A-A433-252A14E07437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758D3-B5A0-4BED-A0A6-E0364FBEB0FE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93EF91-53E0-4E34-A166-2CDF65BE3C0D}"/>
              </a:ext>
            </a:extLst>
          </p:cNvPr>
          <p:cNvSpPr/>
          <p:nvPr/>
        </p:nvSpPr>
        <p:spPr>
          <a:xfrm>
            <a:off x="6297931" y="1648256"/>
            <a:ext cx="314960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CBE39-D027-4D80-9866-E99F26E9CBA8}"/>
              </a:ext>
            </a:extLst>
          </p:cNvPr>
          <p:cNvSpPr txBox="1"/>
          <p:nvPr/>
        </p:nvSpPr>
        <p:spPr>
          <a:xfrm>
            <a:off x="5707380" y="4382701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7D29F4-D7D6-40E6-BAD1-F84577DB7762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7C0580-10D0-4195-A575-ACA70CD32C30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6D42F1-AAE9-4FDE-A2A5-2BE095D42B6F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2E32F807-FB9B-4DB7-A28E-F72233B6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F80A481-BB39-4E9F-8D98-5EFD80D5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FF7D816-B83B-47EA-B81D-094E0AA4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6B174AB-8D22-47A5-A225-227DE3A2E317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20F43F-34BF-4BA2-94BC-49CFFF08F28C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3B5EEE-915D-4F12-87FD-7A404A5DA484}"/>
              </a:ext>
            </a:extLst>
          </p:cNvPr>
          <p:cNvSpPr/>
          <p:nvPr/>
        </p:nvSpPr>
        <p:spPr>
          <a:xfrm>
            <a:off x="4870106" y="850717"/>
            <a:ext cx="17427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Simulcast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52A8FC-9FCD-459A-80EC-AB739057C8D7}"/>
              </a:ext>
            </a:extLst>
          </p:cNvPr>
          <p:cNvSpPr txBox="1"/>
          <p:nvPr/>
        </p:nvSpPr>
        <p:spPr>
          <a:xfrm>
            <a:off x="1204914" y="4666227"/>
            <a:ext cx="336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R1,R2 and R3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2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35CC9-AF4B-4F75-ACCA-34921FE6985E}"/>
              </a:ext>
            </a:extLst>
          </p:cNvPr>
          <p:cNvSpPr/>
          <p:nvPr/>
        </p:nvSpPr>
        <p:spPr>
          <a:xfrm>
            <a:off x="5649133" y="850717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3D8C-6A00-4323-9689-5B106274D27E}"/>
              </a:ext>
            </a:extLst>
          </p:cNvPr>
          <p:cNvSpPr/>
          <p:nvPr/>
        </p:nvSpPr>
        <p:spPr>
          <a:xfrm>
            <a:off x="4959073" y="850717"/>
            <a:ext cx="15648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42C2DD-BA06-46BD-8FA6-473BB18E3478}"/>
              </a:ext>
            </a:extLst>
          </p:cNvPr>
          <p:cNvSpPr/>
          <p:nvPr/>
        </p:nvSpPr>
        <p:spPr>
          <a:xfrm>
            <a:off x="2498842" y="17373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5D576-0B2C-48A0-8408-AC3962BCC824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AB0050-CBDE-4752-B65B-F9DFC28CB6FD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74A493-6822-4185-82D8-50E65896F097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19ADAC-41E0-4A90-801A-29547679CFFB}"/>
              </a:ext>
            </a:extLst>
          </p:cNvPr>
          <p:cNvCxnSpPr>
            <a:cxnSpLocks/>
          </p:cNvCxnSpPr>
          <p:nvPr/>
        </p:nvCxnSpPr>
        <p:spPr>
          <a:xfrm>
            <a:off x="1101524" y="1889323"/>
            <a:ext cx="1397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76405A-54D8-46EE-8277-A1F3341A41F6}"/>
              </a:ext>
            </a:extLst>
          </p:cNvPr>
          <p:cNvCxnSpPr>
            <a:cxnSpLocks/>
          </p:cNvCxnSpPr>
          <p:nvPr/>
        </p:nvCxnSpPr>
        <p:spPr>
          <a:xfrm>
            <a:off x="1119157" y="2173413"/>
            <a:ext cx="1379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58F9C9-31D7-484C-AFF7-17E0A23EC9A2}"/>
              </a:ext>
            </a:extLst>
          </p:cNvPr>
          <p:cNvCxnSpPr>
            <a:cxnSpLocks/>
            <a:stCxn id="79" idx="3"/>
            <a:endCxn id="41" idx="1"/>
          </p:cNvCxnSpPr>
          <p:nvPr/>
        </p:nvCxnSpPr>
        <p:spPr>
          <a:xfrm>
            <a:off x="5310507" y="2849879"/>
            <a:ext cx="22485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D00B9B-9E35-4C64-9A5E-3853E9F61EC6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3855202" y="2011679"/>
            <a:ext cx="37038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F1BD7B-9382-4EBC-9672-D5BB9A9BB3F2}"/>
              </a:ext>
            </a:extLst>
          </p:cNvPr>
          <p:cNvCxnSpPr>
            <a:cxnSpLocks/>
            <a:stCxn id="80" idx="3"/>
            <a:endCxn id="42" idx="1"/>
          </p:cNvCxnSpPr>
          <p:nvPr/>
        </p:nvCxnSpPr>
        <p:spPr>
          <a:xfrm>
            <a:off x="5976963" y="3733801"/>
            <a:ext cx="158207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4FBDCF-F4C9-44B9-80B8-3DEAB37EBAC4}"/>
              </a:ext>
            </a:extLst>
          </p:cNvPr>
          <p:cNvSpPr txBox="1"/>
          <p:nvPr/>
        </p:nvSpPr>
        <p:spPr>
          <a:xfrm>
            <a:off x="1142482" y="1566917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9B5A8C-1786-4CB4-85F1-BD4603079971}"/>
              </a:ext>
            </a:extLst>
          </p:cNvPr>
          <p:cNvSpPr txBox="1"/>
          <p:nvPr/>
        </p:nvSpPr>
        <p:spPr>
          <a:xfrm>
            <a:off x="1032227" y="2173413"/>
            <a:ext cx="155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358x288 @30 HZ (1)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74702E-ED25-4970-B7C9-C3E098AA07B8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0C0F8-1CD1-42EE-A20A-A54CA4CD40C8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FD4EE-D29C-40B1-B3E8-05AD7133D9B9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C4E0-63DE-41C8-AAC0-16AF391AB5C6}"/>
              </a:ext>
            </a:extLst>
          </p:cNvPr>
          <p:cNvSpPr txBox="1"/>
          <p:nvPr/>
        </p:nvSpPr>
        <p:spPr>
          <a:xfrm>
            <a:off x="4632961" y="4380812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AD28AF-2DC6-4F68-8BCB-0948CEC4C929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AB765B-A516-4405-9C74-DFA6C4F38048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FF1EC1-A88C-4CEA-86C0-2805027BC608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EF66405-0096-44B5-BF6B-200FAFB2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01718DB-A158-43FF-A076-96502593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3D3ED1C-394B-489E-8C7C-DA66A78E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CD311B3-DCC1-49B1-B4D3-C6588DD578A7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91EA74-92DC-4897-A2E4-C9778F11E1E1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F92836-E2CD-4A67-9200-6EC6934B5E4F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29336" y="2070330"/>
            <a:ext cx="0" cy="624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80DE657-02A1-41DA-AAE4-CFB8C2936778}"/>
              </a:ext>
            </a:extLst>
          </p:cNvPr>
          <p:cNvSpPr/>
          <p:nvPr/>
        </p:nvSpPr>
        <p:spPr>
          <a:xfrm>
            <a:off x="4348165" y="2694995"/>
            <a:ext cx="962342" cy="3097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BExt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5BF3C8-BF38-40A1-9166-575FB86A6E20}"/>
              </a:ext>
            </a:extLst>
          </p:cNvPr>
          <p:cNvSpPr/>
          <p:nvPr/>
        </p:nvSpPr>
        <p:spPr>
          <a:xfrm>
            <a:off x="5014621" y="3578917"/>
            <a:ext cx="962342" cy="3097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BExt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862390-501C-4531-B644-5A6751C9BA27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5495792" y="2059343"/>
            <a:ext cx="7276" cy="151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EB0B0AA-7A2F-472F-AF10-5881C0D284D4}"/>
              </a:ext>
            </a:extLst>
          </p:cNvPr>
          <p:cNvSpPr/>
          <p:nvPr/>
        </p:nvSpPr>
        <p:spPr>
          <a:xfrm>
            <a:off x="4052860" y="1737359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A8C61D4-352B-459A-8E98-DC7AA2244B06}"/>
              </a:ext>
            </a:extLst>
          </p:cNvPr>
          <p:cNvSpPr/>
          <p:nvPr/>
        </p:nvSpPr>
        <p:spPr>
          <a:xfrm>
            <a:off x="6454463" y="1706242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54C9B6-D2AB-4525-8372-85C0BD4C8352}"/>
              </a:ext>
            </a:extLst>
          </p:cNvPr>
          <p:cNvSpPr txBox="1"/>
          <p:nvPr/>
        </p:nvSpPr>
        <p:spPr>
          <a:xfrm>
            <a:off x="1197524" y="4690093"/>
            <a:ext cx="343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downconverted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inputting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Bitstream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Truncator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(Extractor)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R3 as Base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R2 and R1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Enhacement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998F7D-D3C9-4F8F-AB22-0E59B19048A7}"/>
              </a:ext>
            </a:extLst>
          </p:cNvPr>
          <p:cNvCxnSpPr>
            <a:cxnSpLocks/>
            <a:stCxn id="100" idx="0"/>
            <a:endCxn id="103" idx="0"/>
          </p:cNvCxnSpPr>
          <p:nvPr/>
        </p:nvCxnSpPr>
        <p:spPr>
          <a:xfrm flipV="1">
            <a:off x="4130490" y="1706242"/>
            <a:ext cx="2401603" cy="31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A6484A-79B8-4EAC-A712-802AAF96AEEC}"/>
              </a:ext>
            </a:extLst>
          </p:cNvPr>
          <p:cNvCxnSpPr>
            <a:cxnSpLocks/>
            <a:stCxn id="100" idx="4"/>
            <a:endCxn id="103" idx="4"/>
          </p:cNvCxnSpPr>
          <p:nvPr/>
        </p:nvCxnSpPr>
        <p:spPr>
          <a:xfrm flipV="1">
            <a:off x="4130490" y="4149926"/>
            <a:ext cx="2401603" cy="31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9233E-8C75-4C9B-A463-97A67F0DE2EF}"/>
              </a:ext>
            </a:extLst>
          </p:cNvPr>
          <p:cNvSpPr/>
          <p:nvPr/>
        </p:nvSpPr>
        <p:spPr>
          <a:xfrm>
            <a:off x="4665180" y="850717"/>
            <a:ext cx="21526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641DE-28E9-4E0E-9D6E-FA5C744D0EB1}"/>
              </a:ext>
            </a:extLst>
          </p:cNvPr>
          <p:cNvSpPr/>
          <p:nvPr/>
        </p:nvSpPr>
        <p:spPr>
          <a:xfrm>
            <a:off x="2104947" y="172180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5C8727-C37E-4D06-AFA8-880893DE40A9}"/>
              </a:ext>
            </a:extLst>
          </p:cNvPr>
          <p:cNvSpPr/>
          <p:nvPr/>
        </p:nvSpPr>
        <p:spPr>
          <a:xfrm>
            <a:off x="7559040" y="1737360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985FC-6F2F-40F4-8A65-4DEC8977CBE5}"/>
              </a:ext>
            </a:extLst>
          </p:cNvPr>
          <p:cNvSpPr/>
          <p:nvPr/>
        </p:nvSpPr>
        <p:spPr>
          <a:xfrm>
            <a:off x="7559040" y="2575559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8D024-9C3E-4C12-8CA3-0972A24329AC}"/>
              </a:ext>
            </a:extLst>
          </p:cNvPr>
          <p:cNvSpPr/>
          <p:nvPr/>
        </p:nvSpPr>
        <p:spPr>
          <a:xfrm>
            <a:off x="7559040" y="3459482"/>
            <a:ext cx="1356360" cy="548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D0DE9F-4E8C-4E8A-A554-518E8D1AF61B}"/>
              </a:ext>
            </a:extLst>
          </p:cNvPr>
          <p:cNvCxnSpPr>
            <a:cxnSpLocks/>
          </p:cNvCxnSpPr>
          <p:nvPr/>
        </p:nvCxnSpPr>
        <p:spPr>
          <a:xfrm>
            <a:off x="1012874" y="1933763"/>
            <a:ext cx="109207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561A1-2BB6-4E12-87A2-C3F09B496680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>
            <a:off x="6300547" y="2849879"/>
            <a:ext cx="1258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9B0B56-48C1-48F1-8465-98FA79CDE4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61307" y="1996120"/>
            <a:ext cx="4097733" cy="15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502B2-AD7E-4376-B0D0-BB14D6F58C5B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6200140" y="3733701"/>
            <a:ext cx="1358900" cy="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4E22FA-DFC2-45AA-956D-06231D46F025}"/>
              </a:ext>
            </a:extLst>
          </p:cNvPr>
          <p:cNvSpPr txBox="1"/>
          <p:nvPr/>
        </p:nvSpPr>
        <p:spPr>
          <a:xfrm>
            <a:off x="776408" y="1567743"/>
            <a:ext cx="135636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704x576@60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5A658-D57C-44B2-934E-9BB8D6C83DCA}"/>
              </a:ext>
            </a:extLst>
          </p:cNvPr>
          <p:cNvSpPr txBox="1"/>
          <p:nvPr/>
        </p:nvSpPr>
        <p:spPr>
          <a:xfrm>
            <a:off x="6634480" y="1656770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F9FF2-1518-4D31-AC71-2643F776CF42}"/>
              </a:ext>
            </a:extLst>
          </p:cNvPr>
          <p:cNvSpPr txBox="1"/>
          <p:nvPr/>
        </p:nvSpPr>
        <p:spPr>
          <a:xfrm>
            <a:off x="6634480" y="2515426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4C6A8-C083-4C0D-9C45-AFC7D501EE50}"/>
              </a:ext>
            </a:extLst>
          </p:cNvPr>
          <p:cNvSpPr txBox="1"/>
          <p:nvPr/>
        </p:nvSpPr>
        <p:spPr>
          <a:xfrm>
            <a:off x="6634480" y="3441569"/>
            <a:ext cx="490220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pt-P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DA7DB2-683F-42C4-8D1B-5B300212F5F5}"/>
              </a:ext>
            </a:extLst>
          </p:cNvPr>
          <p:cNvCxnSpPr>
            <a:cxnSpLocks/>
          </p:cNvCxnSpPr>
          <p:nvPr/>
        </p:nvCxnSpPr>
        <p:spPr>
          <a:xfrm>
            <a:off x="8915400" y="1991360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169499-4D15-46A2-A105-F3B825F292D4}"/>
              </a:ext>
            </a:extLst>
          </p:cNvPr>
          <p:cNvCxnSpPr>
            <a:cxnSpLocks/>
          </p:cNvCxnSpPr>
          <p:nvPr/>
        </p:nvCxnSpPr>
        <p:spPr>
          <a:xfrm>
            <a:off x="8930642" y="2859938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D85B6-AC1E-4971-9925-7A016A87B9B5}"/>
              </a:ext>
            </a:extLst>
          </p:cNvPr>
          <p:cNvCxnSpPr>
            <a:cxnSpLocks/>
          </p:cNvCxnSpPr>
          <p:nvPr/>
        </p:nvCxnSpPr>
        <p:spPr>
          <a:xfrm>
            <a:off x="8930642" y="3733801"/>
            <a:ext cx="977900" cy="20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BCC2CBF-062F-4972-9D89-7EF67A35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2" y="1395526"/>
            <a:ext cx="1019317" cy="1076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53A009-826B-4A16-84EF-A8D2D981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4" y="2506930"/>
            <a:ext cx="885949" cy="685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CE78BC-AB25-4488-9BDB-6AD284803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97" y="3345182"/>
            <a:ext cx="845136" cy="861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59F763-F798-405A-B922-7CBDC1E2C3A4}"/>
              </a:ext>
            </a:extLst>
          </p:cNvPr>
          <p:cNvSpPr txBox="1"/>
          <p:nvPr/>
        </p:nvSpPr>
        <p:spPr>
          <a:xfrm>
            <a:off x="6826892" y="175982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5A3EA-FCE1-4351-81E9-9BE6E8B81744}"/>
              </a:ext>
            </a:extLst>
          </p:cNvPr>
          <p:cNvSpPr txBox="1"/>
          <p:nvPr/>
        </p:nvSpPr>
        <p:spPr>
          <a:xfrm>
            <a:off x="6859279" y="2606846"/>
            <a:ext cx="732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8CA39-2903-423F-A08E-C4A42527458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417709" y="2022137"/>
            <a:ext cx="0" cy="654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CF4760-9B3E-491E-B3C5-1E701001BDE0}"/>
              </a:ext>
            </a:extLst>
          </p:cNvPr>
          <p:cNvSpPr/>
          <p:nvPr/>
        </p:nvSpPr>
        <p:spPr>
          <a:xfrm>
            <a:off x="3872957" y="2676765"/>
            <a:ext cx="1089503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F0F6E7-B16F-4103-B6C5-C73D61D3B594}"/>
              </a:ext>
            </a:extLst>
          </p:cNvPr>
          <p:cNvSpPr/>
          <p:nvPr/>
        </p:nvSpPr>
        <p:spPr>
          <a:xfrm>
            <a:off x="5345066" y="3578917"/>
            <a:ext cx="855074" cy="3095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5D474-4684-4EA1-A7A9-FE52CEF4D0A4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 flipH="1">
            <a:off x="4417708" y="3022992"/>
            <a:ext cx="1" cy="537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191565-13EF-449C-919B-FEEB9FFFD4D1}"/>
              </a:ext>
            </a:extLst>
          </p:cNvPr>
          <p:cNvSpPr/>
          <p:nvPr/>
        </p:nvSpPr>
        <p:spPr>
          <a:xfrm>
            <a:off x="3644415" y="1721800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29257F-9B7E-42BD-B5DB-543E6FEF52D2}"/>
              </a:ext>
            </a:extLst>
          </p:cNvPr>
          <p:cNvSpPr/>
          <p:nvPr/>
        </p:nvSpPr>
        <p:spPr>
          <a:xfrm>
            <a:off x="6454463" y="1706242"/>
            <a:ext cx="155259" cy="2443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5E5E2D-5549-4C68-873F-7BD0CCF8F950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flipV="1">
            <a:off x="3722045" y="1706242"/>
            <a:ext cx="2810048" cy="15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F9AF60-1632-4D57-B5DC-41EF281B8BCB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flipV="1">
            <a:off x="3722045" y="4149926"/>
            <a:ext cx="2810048" cy="15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D7B2DD-5C3E-4460-970C-B4593D0F589E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>
          <a:xfrm>
            <a:off x="4700190" y="3733701"/>
            <a:ext cx="644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F3537E-6A1A-488F-BA30-94ED087E99F8}"/>
              </a:ext>
            </a:extLst>
          </p:cNvPr>
          <p:cNvSpPr/>
          <p:nvPr/>
        </p:nvSpPr>
        <p:spPr>
          <a:xfrm>
            <a:off x="5407882" y="2676765"/>
            <a:ext cx="892665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803C26-B62E-4680-89D5-D9B8115A53D5}"/>
              </a:ext>
            </a:extLst>
          </p:cNvPr>
          <p:cNvCxnSpPr>
            <a:cxnSpLocks/>
            <a:stCxn id="28" idx="3"/>
            <a:endCxn id="59" idx="1"/>
          </p:cNvCxnSpPr>
          <p:nvPr/>
        </p:nvCxnSpPr>
        <p:spPr>
          <a:xfrm>
            <a:off x="4962460" y="2849879"/>
            <a:ext cx="445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2CA76C-A352-4C6D-BD39-07CAA13D03D8}"/>
              </a:ext>
            </a:extLst>
          </p:cNvPr>
          <p:cNvSpPr txBox="1"/>
          <p:nvPr/>
        </p:nvSpPr>
        <p:spPr>
          <a:xfrm>
            <a:off x="1012873" y="4587562"/>
            <a:ext cx="584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R1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in Server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R2 has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as R1,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R3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downconverted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R1,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coded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at 358x288@30 HZ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4912FC-7D02-42BC-B2FB-6FA7FAC7D652}"/>
              </a:ext>
            </a:extLst>
          </p:cNvPr>
          <p:cNvSpPr txBox="1"/>
          <p:nvPr/>
        </p:nvSpPr>
        <p:spPr>
          <a:xfrm>
            <a:off x="4632961" y="4380812"/>
            <a:ext cx="146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r>
              <a:rPr lang="es-ES" sz="12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pt-PT" sz="1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B9C0F3-A87F-46B4-AC8B-9AD244D69DB0}"/>
              </a:ext>
            </a:extLst>
          </p:cNvPr>
          <p:cNvSpPr/>
          <p:nvPr/>
        </p:nvSpPr>
        <p:spPr>
          <a:xfrm>
            <a:off x="4135226" y="3560587"/>
            <a:ext cx="564964" cy="34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4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0B53027-E99E-43B2-88E1-8F306206972B}"/>
              </a:ext>
            </a:extLst>
          </p:cNvPr>
          <p:cNvSpPr/>
          <p:nvPr/>
        </p:nvSpPr>
        <p:spPr>
          <a:xfrm>
            <a:off x="2560319" y="4055012"/>
            <a:ext cx="4600136" cy="49236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176x144_15 </a:t>
            </a:r>
            <a:r>
              <a:rPr lang="es-ES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DAF3B5-E27E-4E37-B181-1E113BADD9B3}"/>
              </a:ext>
            </a:extLst>
          </p:cNvPr>
          <p:cNvSpPr/>
          <p:nvPr/>
        </p:nvSpPr>
        <p:spPr>
          <a:xfrm>
            <a:off x="2560319" y="3548575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358x288_15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42A818-6171-41E9-97E2-279B4389A517}"/>
              </a:ext>
            </a:extLst>
          </p:cNvPr>
          <p:cNvSpPr/>
          <p:nvPr/>
        </p:nvSpPr>
        <p:spPr>
          <a:xfrm>
            <a:off x="2560319" y="3056206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358x288_30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F4CC1F-00A0-48CC-B792-3771419501D2}"/>
              </a:ext>
            </a:extLst>
          </p:cNvPr>
          <p:cNvSpPr/>
          <p:nvPr/>
        </p:nvSpPr>
        <p:spPr>
          <a:xfrm>
            <a:off x="2560319" y="2563837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704x576_30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DB0815-2A8F-499B-8257-AAF1B84949C7}"/>
              </a:ext>
            </a:extLst>
          </p:cNvPr>
          <p:cNvSpPr/>
          <p:nvPr/>
        </p:nvSpPr>
        <p:spPr>
          <a:xfrm>
            <a:off x="2560319" y="2071468"/>
            <a:ext cx="4600136" cy="4923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704x576_60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30AAB1-4D1C-4FFE-9A8B-303630374E3F}"/>
              </a:ext>
            </a:extLst>
          </p:cNvPr>
          <p:cNvSpPr/>
          <p:nvPr/>
        </p:nvSpPr>
        <p:spPr>
          <a:xfrm>
            <a:off x="1631851" y="1846383"/>
            <a:ext cx="928468" cy="291201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B1A2CB-975C-4D26-BBCC-038C6AE9A488}"/>
              </a:ext>
            </a:extLst>
          </p:cNvPr>
          <p:cNvSpPr/>
          <p:nvPr/>
        </p:nvSpPr>
        <p:spPr>
          <a:xfrm>
            <a:off x="7221415" y="1853418"/>
            <a:ext cx="928468" cy="2912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09B940-65CB-4C3E-9317-16D687ACE441}"/>
              </a:ext>
            </a:extLst>
          </p:cNvPr>
          <p:cNvCxnSpPr>
            <a:stCxn id="9" idx="0"/>
            <a:endCxn id="11" idx="0"/>
          </p:cNvCxnSpPr>
          <p:nvPr/>
        </p:nvCxnSpPr>
        <p:spPr>
          <a:xfrm>
            <a:off x="2096085" y="1846383"/>
            <a:ext cx="5589564" cy="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634CE4-D884-4D50-9CFA-56F8B66BEC7B}"/>
              </a:ext>
            </a:extLst>
          </p:cNvPr>
          <p:cNvCxnSpPr>
            <a:cxnSpLocks/>
            <a:stCxn id="9" idx="4"/>
            <a:endCxn id="11" idx="4"/>
          </p:cNvCxnSpPr>
          <p:nvPr/>
        </p:nvCxnSpPr>
        <p:spPr>
          <a:xfrm>
            <a:off x="2096085" y="4758396"/>
            <a:ext cx="5589564" cy="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C9AAB-F098-47E2-9A12-613A96A29EEC}"/>
              </a:ext>
            </a:extLst>
          </p:cNvPr>
          <p:cNvSpPr/>
          <p:nvPr/>
        </p:nvSpPr>
        <p:spPr>
          <a:xfrm>
            <a:off x="3068281" y="1217656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Scalable 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44C0A-5BDC-4C4D-BD07-1A3913FEE167}"/>
              </a:ext>
            </a:extLst>
          </p:cNvPr>
          <p:cNvSpPr txBox="1"/>
          <p:nvPr/>
        </p:nvSpPr>
        <p:spPr>
          <a:xfrm>
            <a:off x="3586234" y="4927599"/>
            <a:ext cx="260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(QCIF)</a:t>
            </a:r>
          </a:p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Enhacement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(CIF and 4CIF</a:t>
            </a:r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43B12C-ADE3-49D1-AB20-EC1FB48C11BC}"/>
              </a:ext>
            </a:extLst>
          </p:cNvPr>
          <p:cNvSpPr/>
          <p:nvPr/>
        </p:nvSpPr>
        <p:spPr>
          <a:xfrm rot="19714963" flipV="1">
            <a:off x="4371340" y="2447350"/>
            <a:ext cx="2323545" cy="1294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B836F-5AC9-4EDF-93CF-70A15D63750D}"/>
              </a:ext>
            </a:extLst>
          </p:cNvPr>
          <p:cNvSpPr/>
          <p:nvPr/>
        </p:nvSpPr>
        <p:spPr>
          <a:xfrm>
            <a:off x="2818815" y="2268415"/>
            <a:ext cx="1139484" cy="478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F000B6-B3A7-4210-8DAB-51B49978745A}"/>
              </a:ext>
            </a:extLst>
          </p:cNvPr>
          <p:cNvSpPr/>
          <p:nvPr/>
        </p:nvSpPr>
        <p:spPr>
          <a:xfrm>
            <a:off x="1679332" y="2447998"/>
            <a:ext cx="1139483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4D9255-92D3-4213-B7BB-49D1531D134A}"/>
              </a:ext>
            </a:extLst>
          </p:cNvPr>
          <p:cNvSpPr/>
          <p:nvPr/>
        </p:nvSpPr>
        <p:spPr>
          <a:xfrm>
            <a:off x="3963722" y="2447998"/>
            <a:ext cx="846107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6D6F0-4B9D-48B4-91B0-B480E6F2CED4}"/>
              </a:ext>
            </a:extLst>
          </p:cNvPr>
          <p:cNvSpPr/>
          <p:nvPr/>
        </p:nvSpPr>
        <p:spPr>
          <a:xfrm>
            <a:off x="7382172" y="2258963"/>
            <a:ext cx="1139484" cy="478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pt-PT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71236F-5E94-43FA-A0EE-6683598AB27C}"/>
              </a:ext>
            </a:extLst>
          </p:cNvPr>
          <p:cNvSpPr/>
          <p:nvPr/>
        </p:nvSpPr>
        <p:spPr>
          <a:xfrm>
            <a:off x="6242689" y="2438546"/>
            <a:ext cx="1139483" cy="119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204620-565C-4901-9532-AB2AFAB305B3}"/>
              </a:ext>
            </a:extLst>
          </p:cNvPr>
          <p:cNvSpPr/>
          <p:nvPr/>
        </p:nvSpPr>
        <p:spPr>
          <a:xfrm>
            <a:off x="2813392" y="1461170"/>
            <a:ext cx="5708264" cy="2244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C15F1-FCFE-4D8E-9026-71853C404539}"/>
              </a:ext>
            </a:extLst>
          </p:cNvPr>
          <p:cNvSpPr/>
          <p:nvPr/>
        </p:nvSpPr>
        <p:spPr>
          <a:xfrm>
            <a:off x="4019207" y="850717"/>
            <a:ext cx="34445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Generic Transcoder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D1377F-0785-40A3-8677-1961F098BA09}"/>
              </a:ext>
            </a:extLst>
          </p:cNvPr>
          <p:cNvSpPr/>
          <p:nvPr/>
        </p:nvSpPr>
        <p:spPr>
          <a:xfrm>
            <a:off x="1609831" y="2204318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5F20D-7934-42EF-9285-57A616286525}"/>
              </a:ext>
            </a:extLst>
          </p:cNvPr>
          <p:cNvSpPr/>
          <p:nvPr/>
        </p:nvSpPr>
        <p:spPr>
          <a:xfrm>
            <a:off x="4809829" y="2055971"/>
            <a:ext cx="1432860" cy="8842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B5A802-3744-4BCA-8C6B-8FF6B4E9A7A9}"/>
              </a:ext>
            </a:extLst>
          </p:cNvPr>
          <p:cNvSpPr/>
          <p:nvPr/>
        </p:nvSpPr>
        <p:spPr>
          <a:xfrm>
            <a:off x="2872068" y="3144980"/>
            <a:ext cx="55670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Transcoding Parameters: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bit rate, video resolution, GOP structure, coding standard, error resilience, etc.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4EC9E2-9471-4795-949B-6C0C21410FD7}"/>
              </a:ext>
            </a:extLst>
          </p:cNvPr>
          <p:cNvSpPr/>
          <p:nvPr/>
        </p:nvSpPr>
        <p:spPr>
          <a:xfrm>
            <a:off x="8518484" y="2452527"/>
            <a:ext cx="1320841" cy="11421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69C908-6F9C-4BDB-B0CD-75E703687ACB}"/>
              </a:ext>
            </a:extLst>
          </p:cNvPr>
          <p:cNvSpPr/>
          <p:nvPr/>
        </p:nvSpPr>
        <p:spPr>
          <a:xfrm>
            <a:off x="8448982" y="2208847"/>
            <a:ext cx="150553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Output Stream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720F7A-D241-4CA8-9362-716CACF71DD0}"/>
              </a:ext>
            </a:extLst>
          </p:cNvPr>
          <p:cNvSpPr/>
          <p:nvPr/>
        </p:nvSpPr>
        <p:spPr>
          <a:xfrm>
            <a:off x="3816125" y="2166175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2C585-14D1-492E-9AAE-50E0A86C7215}"/>
              </a:ext>
            </a:extLst>
          </p:cNvPr>
          <p:cNvSpPr/>
          <p:nvPr/>
        </p:nvSpPr>
        <p:spPr>
          <a:xfrm>
            <a:off x="6211259" y="2166175"/>
            <a:ext cx="120898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A8306-D7E3-443F-BC9C-578E73441FDF}"/>
              </a:ext>
            </a:extLst>
          </p:cNvPr>
          <p:cNvSpPr/>
          <p:nvPr/>
        </p:nvSpPr>
        <p:spPr>
          <a:xfrm>
            <a:off x="4210390" y="1484881"/>
            <a:ext cx="26454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F(1) = 2 with given parameters</a:t>
            </a:r>
          </a:p>
        </p:txBody>
      </p:sp>
    </p:spTree>
    <p:extLst>
      <p:ext uri="{BB962C8B-B14F-4D97-AF65-F5344CB8AC3E}">
        <p14:creationId xmlns:p14="http://schemas.microsoft.com/office/powerpoint/2010/main" val="356764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192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Noste Perez</dc:creator>
  <cp:lastModifiedBy>Alberto Noste Perez</cp:lastModifiedBy>
  <cp:revision>5</cp:revision>
  <dcterms:created xsi:type="dcterms:W3CDTF">2022-04-15T17:24:35Z</dcterms:created>
  <dcterms:modified xsi:type="dcterms:W3CDTF">2022-05-12T17:03:42Z</dcterms:modified>
</cp:coreProperties>
</file>