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FBF8030-F7DD-4DED-B594-309FD9EBEBC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1B88501-1EB9-4030-8B68-FF8845E003B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 smtClean="0"/>
              <a:t>CS219 – Mini projet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5589240"/>
            <a:ext cx="6858000" cy="990600"/>
          </a:xfrm>
        </p:spPr>
        <p:txBody>
          <a:bodyPr/>
          <a:lstStyle/>
          <a:p>
            <a:r>
              <a:rPr lang="fr-FR" dirty="0" err="1" smtClean="0"/>
              <a:t>Sokoban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des </a:t>
            </a:r>
            <a:r>
              <a:rPr lang="fr-FR" dirty="0" smtClean="0"/>
              <a:t>mouvements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 </a:t>
            </a:r>
            <a:r>
              <a:rPr lang="fr-FR" dirty="0" smtClean="0"/>
              <a:t>pile pour stocker les mouvements</a:t>
            </a:r>
            <a:endParaRPr lang="fr-FR" dirty="0"/>
          </a:p>
          <a:p>
            <a:endParaRPr lang="fr-FR" dirty="0"/>
          </a:p>
          <a:p>
            <a:r>
              <a:rPr lang="fr-FR" dirty="0"/>
              <a:t>Annuler un mouvement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4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Sauvegarder une </a:t>
            </a:r>
            <a:r>
              <a:rPr lang="fr-FR" sz="3600" dirty="0" smtClean="0"/>
              <a:t>partie/solution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sauvegarder un niveau ?</a:t>
            </a:r>
          </a:p>
          <a:p>
            <a:endParaRPr lang="fr-FR" dirty="0"/>
          </a:p>
          <a:p>
            <a:r>
              <a:rPr lang="fr-FR" dirty="0"/>
              <a:t>Inversion de la pile lors du chargement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7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Changer de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updateLevel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updateLevel</a:t>
            </a:r>
            <a:r>
              <a:rPr lang="fr-FR" dirty="0"/>
              <a:t>(</a:t>
            </a:r>
            <a:r>
              <a:rPr lang="fr-FR" dirty="0" err="1"/>
              <a:t>UpdateType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numero</a:t>
            </a:r>
            <a:r>
              <a:rPr lang="fr-FR" dirty="0"/>
              <a:t>, …)</a:t>
            </a:r>
          </a:p>
          <a:p>
            <a:endParaRPr lang="fr-FR" dirty="0"/>
          </a:p>
          <a:p>
            <a:r>
              <a:rPr lang="fr-FR" dirty="0"/>
              <a:t>Condition de </a:t>
            </a:r>
            <a:r>
              <a:rPr lang="fr-FR" dirty="0" smtClean="0"/>
              <a:t>passage : niveau précédent, réinitialisation suivant si victoire ou solution existante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5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Editeur de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clavier et de la souris</a:t>
            </a:r>
          </a:p>
          <a:p>
            <a:r>
              <a:rPr lang="fr-FR" dirty="0"/>
              <a:t>Optimisation du dessin</a:t>
            </a:r>
          </a:p>
          <a:p>
            <a:r>
              <a:rPr lang="fr-FR" dirty="0" smtClean="0"/>
              <a:t>Sélection </a:t>
            </a:r>
            <a:r>
              <a:rPr lang="fr-FR" dirty="0"/>
              <a:t>de l'objet à dessiner</a:t>
            </a:r>
          </a:p>
          <a:p>
            <a:r>
              <a:rPr lang="fr-FR" dirty="0"/>
              <a:t>Enregistrement du niveau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</TotalTime>
  <Words>74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NewsPrint</vt:lpstr>
      <vt:lpstr>CS219 – Mini projet</vt:lpstr>
      <vt:lpstr>Gestion des mouvements</vt:lpstr>
      <vt:lpstr>Sauvegarder une partie/solution</vt:lpstr>
      <vt:lpstr>Changer de niveau</vt:lpstr>
      <vt:lpstr>Editeur de niveau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CS219 – Mini projet</dc:title>
  <dc:creator>alexn</dc:creator>
  <cp:lastModifiedBy>alexn</cp:lastModifiedBy>
  <cp:revision>3</cp:revision>
  <dcterms:created xsi:type="dcterms:W3CDTF">2013-06-07T13:44:47Z</dcterms:created>
  <dcterms:modified xsi:type="dcterms:W3CDTF">2013-06-07T14:03:22Z</dcterms:modified>
</cp:coreProperties>
</file>