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8" autoAdjust="0"/>
  </p:normalViewPr>
  <p:slideViewPr>
    <p:cSldViewPr>
      <p:cViewPr>
        <p:scale>
          <a:sx n="400" d="100"/>
          <a:sy n="400" d="100"/>
        </p:scale>
        <p:origin x="2238" y="12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8B28-C6C9-4345-94DC-CD6FB484B5EF}" type="datetimeFigureOut">
              <a:rPr lang="pt-PT" smtClean="0"/>
              <a:pPr/>
              <a:t>19-12-2013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1A7-C6C9-49E1-ACAA-73314EBB3A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8B28-C6C9-4345-94DC-CD6FB484B5EF}" type="datetimeFigureOut">
              <a:rPr lang="pt-PT" smtClean="0"/>
              <a:pPr/>
              <a:t>19-12-2013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1A7-C6C9-49E1-ACAA-73314EBB3A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8B28-C6C9-4345-94DC-CD6FB484B5EF}" type="datetimeFigureOut">
              <a:rPr lang="pt-PT" smtClean="0"/>
              <a:pPr/>
              <a:t>19-12-2013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1A7-C6C9-49E1-ACAA-73314EBB3A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8B28-C6C9-4345-94DC-CD6FB484B5EF}" type="datetimeFigureOut">
              <a:rPr lang="pt-PT" smtClean="0"/>
              <a:pPr/>
              <a:t>19-12-2013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1A7-C6C9-49E1-ACAA-73314EBB3A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8B28-C6C9-4345-94DC-CD6FB484B5EF}" type="datetimeFigureOut">
              <a:rPr lang="pt-PT" smtClean="0"/>
              <a:pPr/>
              <a:t>19-12-2013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1A7-C6C9-49E1-ACAA-73314EBB3A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8B28-C6C9-4345-94DC-CD6FB484B5EF}" type="datetimeFigureOut">
              <a:rPr lang="pt-PT" smtClean="0"/>
              <a:pPr/>
              <a:t>19-12-2013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1A7-C6C9-49E1-ACAA-73314EBB3A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8B28-C6C9-4345-94DC-CD6FB484B5EF}" type="datetimeFigureOut">
              <a:rPr lang="pt-PT" smtClean="0"/>
              <a:pPr/>
              <a:t>19-12-2013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1A7-C6C9-49E1-ACAA-73314EBB3A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8B28-C6C9-4345-94DC-CD6FB484B5EF}" type="datetimeFigureOut">
              <a:rPr lang="pt-PT" smtClean="0"/>
              <a:pPr/>
              <a:t>19-12-2013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1A7-C6C9-49E1-ACAA-73314EBB3A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8B28-C6C9-4345-94DC-CD6FB484B5EF}" type="datetimeFigureOut">
              <a:rPr lang="pt-PT" smtClean="0"/>
              <a:pPr/>
              <a:t>19-12-2013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1A7-C6C9-49E1-ACAA-73314EBB3A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8B28-C6C9-4345-94DC-CD6FB484B5EF}" type="datetimeFigureOut">
              <a:rPr lang="pt-PT" smtClean="0"/>
              <a:pPr/>
              <a:t>19-12-2013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1A7-C6C9-49E1-ACAA-73314EBB3A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8B28-C6C9-4345-94DC-CD6FB484B5EF}" type="datetimeFigureOut">
              <a:rPr lang="pt-PT" smtClean="0"/>
              <a:pPr/>
              <a:t>19-12-2013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91A7-C6C9-49E1-ACAA-73314EBB3A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48B28-C6C9-4345-94DC-CD6FB484B5EF}" type="datetimeFigureOut">
              <a:rPr lang="pt-PT" smtClean="0"/>
              <a:pPr/>
              <a:t>19-12-2013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591A7-C6C9-49E1-ACAA-73314EBB3A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ângulo 34"/>
          <p:cNvSpPr/>
          <p:nvPr/>
        </p:nvSpPr>
        <p:spPr>
          <a:xfrm>
            <a:off x="0" y="6381328"/>
            <a:ext cx="914400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ângulo 4"/>
          <p:cNvSpPr/>
          <p:nvPr/>
        </p:nvSpPr>
        <p:spPr>
          <a:xfrm>
            <a:off x="0" y="620688"/>
            <a:ext cx="9144000" cy="288032"/>
          </a:xfrm>
          <a:prstGeom prst="rect">
            <a:avLst/>
          </a:prstGeom>
          <a:gradFill>
            <a:gsLst>
              <a:gs pos="0">
                <a:schemeClr val="tx1"/>
              </a:gs>
              <a:gs pos="8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ângulo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ângulo 5"/>
          <p:cNvSpPr/>
          <p:nvPr/>
        </p:nvSpPr>
        <p:spPr>
          <a:xfrm>
            <a:off x="107504" y="116632"/>
            <a:ext cx="29599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000" b="1" i="1" u="sng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Loja de informática 2014</a:t>
            </a:r>
            <a:endParaRPr lang="pt-PT" sz="2000" b="1" i="1" u="sng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3275856" y="188640"/>
            <a:ext cx="1214611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rgbClr val="0070C0"/>
              </a:gs>
              <a:gs pos="100000">
                <a:srgbClr val="0070C0"/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dirty="0" smtClean="0"/>
              <a:t>Vendas</a:t>
            </a:r>
            <a:endParaRPr lang="pt-PT" dirty="0"/>
          </a:p>
        </p:txBody>
      </p:sp>
      <p:pic>
        <p:nvPicPr>
          <p:cNvPr id="1026" name="Picture 2" descr="http://www.consultantsaccountants.com/images/Cons/chart_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8339" y="235694"/>
            <a:ext cx="288032" cy="274939"/>
          </a:xfrm>
          <a:prstGeom prst="rect">
            <a:avLst/>
          </a:prstGeom>
          <a:noFill/>
          <a:effectLst/>
        </p:spPr>
      </p:pic>
      <p:sp>
        <p:nvSpPr>
          <p:cNvPr id="11" name="Rectângulo 10"/>
          <p:cNvSpPr/>
          <p:nvPr/>
        </p:nvSpPr>
        <p:spPr>
          <a:xfrm>
            <a:off x="3275856" y="188640"/>
            <a:ext cx="1214611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52000">
                <a:schemeClr val="bg1">
                  <a:alpha val="28000"/>
                </a:schemeClr>
              </a:gs>
              <a:gs pos="100000">
                <a:srgbClr val="0070C0">
                  <a:alpha val="0"/>
                </a:srgb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dirty="0"/>
          </a:p>
        </p:txBody>
      </p:sp>
      <p:sp>
        <p:nvSpPr>
          <p:cNvPr id="12" name="Rectângulo 11"/>
          <p:cNvSpPr/>
          <p:nvPr/>
        </p:nvSpPr>
        <p:spPr>
          <a:xfrm>
            <a:off x="3347864" y="-531440"/>
            <a:ext cx="1214611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rgbClr val="0070C0"/>
              </a:gs>
              <a:gs pos="100000">
                <a:srgbClr val="0070C0"/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dirty="0" smtClean="0"/>
              <a:t>Vendas</a:t>
            </a:r>
            <a:endParaRPr lang="pt-PT" dirty="0"/>
          </a:p>
        </p:txBody>
      </p:sp>
      <p:pic>
        <p:nvPicPr>
          <p:cNvPr id="13" name="Picture 2" descr="http://www.consultantsaccountants.com/images/Cons/chart_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0347" y="-484386"/>
            <a:ext cx="288032" cy="274939"/>
          </a:xfrm>
          <a:prstGeom prst="rect">
            <a:avLst/>
          </a:prstGeom>
          <a:noFill/>
          <a:effectLst/>
        </p:spPr>
      </p:pic>
      <p:sp>
        <p:nvSpPr>
          <p:cNvPr id="14" name="Rectângulo 13"/>
          <p:cNvSpPr/>
          <p:nvPr/>
        </p:nvSpPr>
        <p:spPr>
          <a:xfrm>
            <a:off x="3347864" y="-531440"/>
            <a:ext cx="1214611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52000">
                <a:schemeClr val="bg1">
                  <a:alpha val="0"/>
                </a:schemeClr>
              </a:gs>
              <a:gs pos="100000">
                <a:srgbClr val="0070C0">
                  <a:alpha val="0"/>
                </a:srgb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dirty="0"/>
          </a:p>
        </p:txBody>
      </p:sp>
      <p:sp>
        <p:nvSpPr>
          <p:cNvPr id="15" name="Rectângulo 14"/>
          <p:cNvSpPr/>
          <p:nvPr/>
        </p:nvSpPr>
        <p:spPr>
          <a:xfrm>
            <a:off x="4644008" y="188640"/>
            <a:ext cx="1368152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rgbClr val="0070C0"/>
              </a:gs>
              <a:gs pos="100000">
                <a:srgbClr val="0070C0"/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dirty="0" smtClean="0"/>
              <a:t>Produtos</a:t>
            </a:r>
            <a:endParaRPr lang="pt-PT" dirty="0"/>
          </a:p>
        </p:txBody>
      </p:sp>
      <p:sp>
        <p:nvSpPr>
          <p:cNvPr id="17" name="Rectângulo 16"/>
          <p:cNvSpPr/>
          <p:nvPr/>
        </p:nvSpPr>
        <p:spPr>
          <a:xfrm>
            <a:off x="4644008" y="188640"/>
            <a:ext cx="1368152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52000">
                <a:schemeClr val="bg1">
                  <a:alpha val="28000"/>
                </a:schemeClr>
              </a:gs>
              <a:gs pos="100000">
                <a:srgbClr val="0070C0">
                  <a:alpha val="0"/>
                </a:srgb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4716016" y="-531440"/>
            <a:ext cx="1368152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rgbClr val="0070C0"/>
              </a:gs>
              <a:gs pos="100000">
                <a:srgbClr val="0070C0"/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dirty="0" smtClean="0"/>
              <a:t>Produtos</a:t>
            </a:r>
            <a:endParaRPr lang="pt-PT" dirty="0"/>
          </a:p>
        </p:txBody>
      </p:sp>
      <p:sp>
        <p:nvSpPr>
          <p:cNvPr id="20" name="Rectângulo 19"/>
          <p:cNvSpPr/>
          <p:nvPr/>
        </p:nvSpPr>
        <p:spPr>
          <a:xfrm>
            <a:off x="4716016" y="-531440"/>
            <a:ext cx="1368152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52000">
                <a:schemeClr val="bg1">
                  <a:alpha val="0"/>
                </a:schemeClr>
              </a:gs>
              <a:gs pos="100000">
                <a:srgbClr val="0070C0">
                  <a:alpha val="0"/>
                </a:srgb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dirty="0"/>
          </a:p>
        </p:txBody>
      </p:sp>
      <p:pic>
        <p:nvPicPr>
          <p:cNvPr id="22" name="Picture 4" descr="http://icons.iconarchive.com/icons/visualpharm/icons8-metro-style/512/Sections-of-Website-Product-icon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40000" contrast="40000"/>
          </a:blip>
          <a:srcRect/>
          <a:stretch>
            <a:fillRect/>
          </a:stretch>
        </p:blipFill>
        <p:spPr bwMode="auto">
          <a:xfrm>
            <a:off x="4708872" y="219597"/>
            <a:ext cx="288032" cy="288032"/>
          </a:xfrm>
          <a:prstGeom prst="rect">
            <a:avLst/>
          </a:prstGeom>
          <a:noFill/>
        </p:spPr>
      </p:pic>
      <p:pic>
        <p:nvPicPr>
          <p:cNvPr id="23" name="Picture 4" descr="http://icons.iconarchive.com/icons/visualpharm/icons8-metro-style/512/Sections-of-Website-Product-icon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40000" contrast="40000"/>
          </a:blip>
          <a:srcRect/>
          <a:stretch>
            <a:fillRect/>
          </a:stretch>
        </p:blipFill>
        <p:spPr bwMode="auto">
          <a:xfrm>
            <a:off x="4781549" y="-498598"/>
            <a:ext cx="288032" cy="288032"/>
          </a:xfrm>
          <a:prstGeom prst="rect">
            <a:avLst/>
          </a:prstGeom>
          <a:noFill/>
        </p:spPr>
      </p:pic>
      <p:sp>
        <p:nvSpPr>
          <p:cNvPr id="24" name="Rectângulo 23"/>
          <p:cNvSpPr/>
          <p:nvPr/>
        </p:nvSpPr>
        <p:spPr>
          <a:xfrm>
            <a:off x="6156176" y="188640"/>
            <a:ext cx="1152128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rgbClr val="0070C0"/>
              </a:gs>
              <a:gs pos="100000">
                <a:srgbClr val="0070C0"/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dirty="0" smtClean="0"/>
              <a:t>Gestão</a:t>
            </a:r>
            <a:endParaRPr lang="pt-PT" dirty="0"/>
          </a:p>
        </p:txBody>
      </p:sp>
      <p:sp>
        <p:nvSpPr>
          <p:cNvPr id="25" name="Rectângulo 24"/>
          <p:cNvSpPr/>
          <p:nvPr/>
        </p:nvSpPr>
        <p:spPr>
          <a:xfrm>
            <a:off x="6156176" y="188640"/>
            <a:ext cx="1152128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52000">
                <a:schemeClr val="bg1">
                  <a:alpha val="28000"/>
                </a:schemeClr>
              </a:gs>
              <a:gs pos="100000">
                <a:srgbClr val="0070C0">
                  <a:alpha val="0"/>
                </a:srgb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dirty="0"/>
          </a:p>
        </p:txBody>
      </p:sp>
      <p:sp>
        <p:nvSpPr>
          <p:cNvPr id="26" name="Rectângulo 25"/>
          <p:cNvSpPr/>
          <p:nvPr/>
        </p:nvSpPr>
        <p:spPr>
          <a:xfrm>
            <a:off x="6228184" y="-531440"/>
            <a:ext cx="1152128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rgbClr val="0070C0"/>
              </a:gs>
              <a:gs pos="100000">
                <a:srgbClr val="0070C0"/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dirty="0" smtClean="0"/>
              <a:t>Gestão</a:t>
            </a:r>
            <a:endParaRPr lang="pt-PT" dirty="0"/>
          </a:p>
        </p:txBody>
      </p:sp>
      <p:sp>
        <p:nvSpPr>
          <p:cNvPr id="27" name="Rectângulo 26"/>
          <p:cNvSpPr/>
          <p:nvPr/>
        </p:nvSpPr>
        <p:spPr>
          <a:xfrm>
            <a:off x="6228184" y="-531440"/>
            <a:ext cx="1152128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52000">
                <a:schemeClr val="bg1">
                  <a:alpha val="0"/>
                </a:schemeClr>
              </a:gs>
              <a:gs pos="100000">
                <a:srgbClr val="0070C0">
                  <a:alpha val="0"/>
                </a:srgb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dirty="0"/>
          </a:p>
        </p:txBody>
      </p:sp>
      <p:pic>
        <p:nvPicPr>
          <p:cNvPr id="1030" name="Picture 6" descr="http://www.sohbetsayfam.com/wp-content/themes/plus4/anaresim/par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6398" y="207566"/>
            <a:ext cx="288032" cy="288032"/>
          </a:xfrm>
          <a:prstGeom prst="rect">
            <a:avLst/>
          </a:prstGeom>
          <a:noFill/>
        </p:spPr>
      </p:pic>
      <p:pic>
        <p:nvPicPr>
          <p:cNvPr id="31" name="Picture 6" descr="http://www.sohbetsayfam.com/wp-content/themes/plus4/anaresim/par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1192" y="-489768"/>
            <a:ext cx="288032" cy="288032"/>
          </a:xfrm>
          <a:prstGeom prst="rect">
            <a:avLst/>
          </a:prstGeom>
          <a:noFill/>
        </p:spPr>
      </p:pic>
      <p:sp>
        <p:nvSpPr>
          <p:cNvPr id="32" name="Rectângulo 31"/>
          <p:cNvSpPr/>
          <p:nvPr/>
        </p:nvSpPr>
        <p:spPr>
          <a:xfrm>
            <a:off x="539552" y="1340768"/>
            <a:ext cx="8136904" cy="86409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ctângulo 32"/>
          <p:cNvSpPr/>
          <p:nvPr/>
        </p:nvSpPr>
        <p:spPr>
          <a:xfrm>
            <a:off x="539552" y="3645024"/>
            <a:ext cx="8136904" cy="864096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ctângulo 33"/>
          <p:cNvSpPr/>
          <p:nvPr/>
        </p:nvSpPr>
        <p:spPr>
          <a:xfrm>
            <a:off x="539552" y="2492896"/>
            <a:ext cx="8136904" cy="864096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 l="5268" r="3699" b="37250"/>
          <a:stretch>
            <a:fillRect/>
          </a:stretch>
        </p:blipFill>
        <p:spPr bwMode="auto">
          <a:xfrm>
            <a:off x="0" y="6453336"/>
            <a:ext cx="9144000" cy="40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ângulo 28"/>
          <p:cNvSpPr/>
          <p:nvPr/>
        </p:nvSpPr>
        <p:spPr>
          <a:xfrm>
            <a:off x="179512" y="5949280"/>
            <a:ext cx="432048" cy="288032"/>
          </a:xfrm>
          <a:prstGeom prst="rect">
            <a:avLst/>
          </a:prstGeom>
          <a:gradFill>
            <a:gsLst>
              <a:gs pos="0">
                <a:srgbClr val="002060">
                  <a:alpha val="22000"/>
                </a:srgbClr>
              </a:gs>
              <a:gs pos="44000">
                <a:schemeClr val="accent1">
                  <a:lumMod val="20000"/>
                  <a:lumOff val="80000"/>
                  <a:alpha val="26000"/>
                </a:schemeClr>
              </a:gs>
              <a:gs pos="100000">
                <a:srgbClr val="002060">
                  <a:alpha val="25000"/>
                </a:srgbClr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8" name="Picture 4" descr="https://cdn1.iconfinder.com/data/icons/meBaze-Freebies/512/sett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6927" y="5968456"/>
            <a:ext cx="245317" cy="245317"/>
          </a:xfrm>
          <a:prstGeom prst="rect">
            <a:avLst/>
          </a:prstGeom>
          <a:noFill/>
        </p:spPr>
      </p:pic>
      <p:sp>
        <p:nvSpPr>
          <p:cNvPr id="30" name="Rectângulo 29"/>
          <p:cNvSpPr/>
          <p:nvPr/>
        </p:nvSpPr>
        <p:spPr>
          <a:xfrm>
            <a:off x="179512" y="5949280"/>
            <a:ext cx="432048" cy="288032"/>
          </a:xfrm>
          <a:prstGeom prst="rect">
            <a:avLst/>
          </a:prstGeom>
          <a:gradFill>
            <a:gsLst>
              <a:gs pos="0">
                <a:srgbClr val="002060">
                  <a:alpha val="22000"/>
                </a:srgbClr>
              </a:gs>
              <a:gs pos="44000">
                <a:schemeClr val="accent1">
                  <a:lumMod val="20000"/>
                  <a:lumOff val="80000"/>
                  <a:alpha val="26000"/>
                </a:schemeClr>
              </a:gs>
              <a:gs pos="100000">
                <a:srgbClr val="002060">
                  <a:alpha val="25000"/>
                </a:srgbClr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ctângulo 35"/>
          <p:cNvSpPr/>
          <p:nvPr/>
        </p:nvSpPr>
        <p:spPr>
          <a:xfrm>
            <a:off x="755576" y="5949280"/>
            <a:ext cx="432048" cy="288032"/>
          </a:xfrm>
          <a:prstGeom prst="rect">
            <a:avLst/>
          </a:prstGeom>
          <a:gradFill>
            <a:gsLst>
              <a:gs pos="0">
                <a:srgbClr val="002060">
                  <a:alpha val="22000"/>
                </a:srgbClr>
              </a:gs>
              <a:gs pos="44000">
                <a:schemeClr val="accent1">
                  <a:lumMod val="20000"/>
                  <a:lumOff val="80000"/>
                  <a:alpha val="26000"/>
                </a:schemeClr>
              </a:gs>
              <a:gs pos="100000">
                <a:srgbClr val="002060">
                  <a:alpha val="25000"/>
                </a:srgbClr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ctângulo 37"/>
          <p:cNvSpPr/>
          <p:nvPr/>
        </p:nvSpPr>
        <p:spPr>
          <a:xfrm>
            <a:off x="755576" y="5949280"/>
            <a:ext cx="432048" cy="288032"/>
          </a:xfrm>
          <a:prstGeom prst="rect">
            <a:avLst/>
          </a:prstGeom>
          <a:gradFill>
            <a:gsLst>
              <a:gs pos="0">
                <a:srgbClr val="002060">
                  <a:alpha val="22000"/>
                </a:srgbClr>
              </a:gs>
              <a:gs pos="44000">
                <a:schemeClr val="accent1">
                  <a:lumMod val="20000"/>
                  <a:lumOff val="80000"/>
                  <a:alpha val="26000"/>
                </a:schemeClr>
              </a:gs>
              <a:gs pos="100000">
                <a:srgbClr val="002060">
                  <a:alpha val="25000"/>
                </a:srgbClr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50" name="Picture 2" descr="http://4vector.com/i/free-vector-sneptune-logoff-icon-clip-art_116969_Sneptune_Logoff_Icon_clip_art_high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9916" y="5975761"/>
            <a:ext cx="216024" cy="236426"/>
          </a:xfrm>
          <a:prstGeom prst="rect">
            <a:avLst/>
          </a:prstGeom>
          <a:noFill/>
        </p:spPr>
      </p:pic>
      <p:sp>
        <p:nvSpPr>
          <p:cNvPr id="37" name="Rectângulo 36"/>
          <p:cNvSpPr/>
          <p:nvPr/>
        </p:nvSpPr>
        <p:spPr>
          <a:xfrm>
            <a:off x="1330970" y="5952862"/>
            <a:ext cx="432048" cy="288032"/>
          </a:xfrm>
          <a:prstGeom prst="rect">
            <a:avLst/>
          </a:prstGeom>
          <a:gradFill>
            <a:gsLst>
              <a:gs pos="0">
                <a:srgbClr val="002060">
                  <a:alpha val="22000"/>
                </a:srgbClr>
              </a:gs>
              <a:gs pos="44000">
                <a:schemeClr val="accent1">
                  <a:lumMod val="20000"/>
                  <a:lumOff val="80000"/>
                  <a:alpha val="26000"/>
                </a:schemeClr>
              </a:gs>
              <a:gs pos="100000">
                <a:srgbClr val="002060">
                  <a:alpha val="25000"/>
                </a:srgbClr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ângulo 38"/>
          <p:cNvSpPr/>
          <p:nvPr/>
        </p:nvSpPr>
        <p:spPr>
          <a:xfrm>
            <a:off x="1331640" y="5949280"/>
            <a:ext cx="432048" cy="288032"/>
          </a:xfrm>
          <a:prstGeom prst="rect">
            <a:avLst/>
          </a:prstGeom>
          <a:gradFill>
            <a:gsLst>
              <a:gs pos="0">
                <a:srgbClr val="002060">
                  <a:alpha val="22000"/>
                </a:srgbClr>
              </a:gs>
              <a:gs pos="44000">
                <a:schemeClr val="accent1">
                  <a:lumMod val="20000"/>
                  <a:lumOff val="80000"/>
                  <a:alpha val="26000"/>
                </a:schemeClr>
              </a:gs>
              <a:gs pos="100000">
                <a:srgbClr val="002060">
                  <a:alpha val="25000"/>
                </a:srgbClr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074" name="Picture 2" descr="http://www.opensecurityarchitecture.org/cms/images/OSA_images/icon_library/osa_hom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37482" y="5992713"/>
            <a:ext cx="210022" cy="210022"/>
          </a:xfrm>
          <a:prstGeom prst="rect">
            <a:avLst/>
          </a:prstGeom>
          <a:noFill/>
        </p:spPr>
      </p:pic>
      <p:sp>
        <p:nvSpPr>
          <p:cNvPr id="40" name="Rectângulo 39"/>
          <p:cNvSpPr/>
          <p:nvPr/>
        </p:nvSpPr>
        <p:spPr>
          <a:xfrm>
            <a:off x="1907034" y="5952862"/>
            <a:ext cx="432048" cy="288032"/>
          </a:xfrm>
          <a:prstGeom prst="rect">
            <a:avLst/>
          </a:prstGeom>
          <a:gradFill>
            <a:gsLst>
              <a:gs pos="0">
                <a:srgbClr val="002060">
                  <a:alpha val="22000"/>
                </a:srgbClr>
              </a:gs>
              <a:gs pos="44000">
                <a:schemeClr val="accent1">
                  <a:lumMod val="20000"/>
                  <a:lumOff val="80000"/>
                  <a:alpha val="26000"/>
                </a:schemeClr>
              </a:gs>
              <a:gs pos="100000">
                <a:srgbClr val="002060">
                  <a:alpha val="25000"/>
                </a:srgbClr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ctângulo 40"/>
          <p:cNvSpPr/>
          <p:nvPr/>
        </p:nvSpPr>
        <p:spPr>
          <a:xfrm>
            <a:off x="1907704" y="5949280"/>
            <a:ext cx="432048" cy="288032"/>
          </a:xfrm>
          <a:prstGeom prst="rect">
            <a:avLst/>
          </a:prstGeom>
          <a:gradFill>
            <a:gsLst>
              <a:gs pos="0">
                <a:srgbClr val="002060">
                  <a:alpha val="22000"/>
                </a:srgbClr>
              </a:gs>
              <a:gs pos="44000">
                <a:schemeClr val="accent1">
                  <a:lumMod val="20000"/>
                  <a:lumOff val="80000"/>
                  <a:alpha val="26000"/>
                </a:schemeClr>
              </a:gs>
              <a:gs pos="100000">
                <a:srgbClr val="002060">
                  <a:alpha val="25000"/>
                </a:srgbClr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3" name="Picture 2" descr="http://wcdn3.dataknet.com/static/resources/icons/set20/f02a62985ff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79712" y="5949280"/>
            <a:ext cx="268289" cy="268289"/>
          </a:xfrm>
          <a:prstGeom prst="rect">
            <a:avLst/>
          </a:prstGeom>
          <a:noFill/>
        </p:spPr>
      </p:pic>
      <p:pic>
        <p:nvPicPr>
          <p:cNvPr id="3076" name="Picture 4" descr="http://icons.iconarchive.com/icons/custom-icon-design/pretty-office-11/512/new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23728" y="6093296"/>
            <a:ext cx="136549" cy="1365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>
          <a:xfrm>
            <a:off x="0" y="0"/>
            <a:ext cx="9144000" cy="5877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100" name="Picture 4" descr="http://www.brainstormingweb.com.br/javax.faces.resource/imagens/mapa_mundi.png.br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</p:spPr>
      </p:pic>
      <p:sp>
        <p:nvSpPr>
          <p:cNvPr id="4" name="Rectângulo 3"/>
          <p:cNvSpPr/>
          <p:nvPr/>
        </p:nvSpPr>
        <p:spPr>
          <a:xfrm>
            <a:off x="2627784" y="2348880"/>
            <a:ext cx="3240360" cy="1584176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4795" t="15324" r="5701" b="8055"/>
          <a:stretch>
            <a:fillRect/>
          </a:stretch>
        </p:blipFill>
        <p:spPr bwMode="auto">
          <a:xfrm>
            <a:off x="2627784" y="2348880"/>
            <a:ext cx="32403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2627784" y="234888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Loja de informática 2014 - Login</a:t>
            </a:r>
            <a:endParaRPr lang="pt-PT" sz="1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gdj.gdj.netdna-cdn.com/wp-content/uploads/2011/03/ipad-wallpapers-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376" y="1067893"/>
            <a:ext cx="7594279" cy="4581102"/>
          </a:xfrm>
          <a:prstGeom prst="rect">
            <a:avLst/>
          </a:prstGeom>
          <a:noFill/>
        </p:spPr>
      </p:pic>
      <p:sp>
        <p:nvSpPr>
          <p:cNvPr id="35" name="Rectângulo 34"/>
          <p:cNvSpPr/>
          <p:nvPr/>
        </p:nvSpPr>
        <p:spPr>
          <a:xfrm>
            <a:off x="0" y="6381328"/>
            <a:ext cx="914400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ângulo 4"/>
          <p:cNvSpPr/>
          <p:nvPr/>
        </p:nvSpPr>
        <p:spPr>
          <a:xfrm>
            <a:off x="0" y="620688"/>
            <a:ext cx="9144000" cy="288032"/>
          </a:xfrm>
          <a:prstGeom prst="rect">
            <a:avLst/>
          </a:prstGeom>
          <a:gradFill>
            <a:gsLst>
              <a:gs pos="0">
                <a:schemeClr val="tx1"/>
              </a:gs>
              <a:gs pos="8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ângulo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ângulo 5"/>
          <p:cNvSpPr/>
          <p:nvPr/>
        </p:nvSpPr>
        <p:spPr>
          <a:xfrm>
            <a:off x="107504" y="116632"/>
            <a:ext cx="29599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000" b="1" i="1" u="sng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Loja de informática 2014</a:t>
            </a:r>
            <a:endParaRPr lang="pt-PT" sz="2000" b="1" i="1" u="sng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3275856" y="188640"/>
            <a:ext cx="1214611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rgbClr val="0070C0"/>
              </a:gs>
              <a:gs pos="100000">
                <a:srgbClr val="0070C0"/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dirty="0" smtClean="0"/>
              <a:t>Vendas</a:t>
            </a:r>
            <a:endParaRPr lang="pt-PT" dirty="0"/>
          </a:p>
        </p:txBody>
      </p:sp>
      <p:pic>
        <p:nvPicPr>
          <p:cNvPr id="1026" name="Picture 2" descr="http://www.consultantsaccountants.com/images/Cons/chart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8339" y="235694"/>
            <a:ext cx="288032" cy="274939"/>
          </a:xfrm>
          <a:prstGeom prst="rect">
            <a:avLst/>
          </a:prstGeom>
          <a:noFill/>
          <a:effectLst/>
        </p:spPr>
      </p:pic>
      <p:sp>
        <p:nvSpPr>
          <p:cNvPr id="11" name="Rectângulo 10"/>
          <p:cNvSpPr/>
          <p:nvPr/>
        </p:nvSpPr>
        <p:spPr>
          <a:xfrm>
            <a:off x="3275856" y="188640"/>
            <a:ext cx="1214611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52000">
                <a:schemeClr val="bg1">
                  <a:alpha val="28000"/>
                </a:schemeClr>
              </a:gs>
              <a:gs pos="100000">
                <a:srgbClr val="0070C0">
                  <a:alpha val="0"/>
                </a:srgb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dirty="0"/>
          </a:p>
        </p:txBody>
      </p:sp>
      <p:sp>
        <p:nvSpPr>
          <p:cNvPr id="12" name="Rectângulo 11"/>
          <p:cNvSpPr/>
          <p:nvPr/>
        </p:nvSpPr>
        <p:spPr>
          <a:xfrm>
            <a:off x="3347864" y="-531440"/>
            <a:ext cx="1214611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rgbClr val="0070C0"/>
              </a:gs>
              <a:gs pos="100000">
                <a:srgbClr val="0070C0"/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dirty="0" smtClean="0"/>
              <a:t>Vendas</a:t>
            </a:r>
            <a:endParaRPr lang="pt-PT" dirty="0"/>
          </a:p>
        </p:txBody>
      </p:sp>
      <p:pic>
        <p:nvPicPr>
          <p:cNvPr id="13" name="Picture 2" descr="http://www.consultantsaccountants.com/images/Cons/chart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0347" y="-484386"/>
            <a:ext cx="288032" cy="274939"/>
          </a:xfrm>
          <a:prstGeom prst="rect">
            <a:avLst/>
          </a:prstGeom>
          <a:noFill/>
          <a:effectLst/>
        </p:spPr>
      </p:pic>
      <p:sp>
        <p:nvSpPr>
          <p:cNvPr id="14" name="Rectângulo 13"/>
          <p:cNvSpPr/>
          <p:nvPr/>
        </p:nvSpPr>
        <p:spPr>
          <a:xfrm>
            <a:off x="3347864" y="-531440"/>
            <a:ext cx="1214611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52000">
                <a:schemeClr val="bg1">
                  <a:alpha val="0"/>
                </a:schemeClr>
              </a:gs>
              <a:gs pos="100000">
                <a:srgbClr val="0070C0">
                  <a:alpha val="0"/>
                </a:srgb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dirty="0"/>
          </a:p>
        </p:txBody>
      </p:sp>
      <p:sp>
        <p:nvSpPr>
          <p:cNvPr id="15" name="Rectângulo 14"/>
          <p:cNvSpPr/>
          <p:nvPr/>
        </p:nvSpPr>
        <p:spPr>
          <a:xfrm>
            <a:off x="4644008" y="188640"/>
            <a:ext cx="1368152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rgbClr val="0070C0"/>
              </a:gs>
              <a:gs pos="100000">
                <a:srgbClr val="0070C0"/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dirty="0" smtClean="0"/>
              <a:t>Produtos</a:t>
            </a:r>
            <a:endParaRPr lang="pt-PT" dirty="0"/>
          </a:p>
        </p:txBody>
      </p:sp>
      <p:sp>
        <p:nvSpPr>
          <p:cNvPr id="17" name="Rectângulo 16"/>
          <p:cNvSpPr/>
          <p:nvPr/>
        </p:nvSpPr>
        <p:spPr>
          <a:xfrm>
            <a:off x="4644008" y="188640"/>
            <a:ext cx="1368152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52000">
                <a:schemeClr val="bg1">
                  <a:alpha val="28000"/>
                </a:schemeClr>
              </a:gs>
              <a:gs pos="100000">
                <a:srgbClr val="0070C0">
                  <a:alpha val="0"/>
                </a:srgb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4716016" y="-531440"/>
            <a:ext cx="1368152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rgbClr val="0070C0"/>
              </a:gs>
              <a:gs pos="100000">
                <a:srgbClr val="0070C0"/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dirty="0" smtClean="0"/>
              <a:t>Produtos</a:t>
            </a:r>
            <a:endParaRPr lang="pt-PT" dirty="0"/>
          </a:p>
        </p:txBody>
      </p:sp>
      <p:sp>
        <p:nvSpPr>
          <p:cNvPr id="20" name="Rectângulo 19"/>
          <p:cNvSpPr/>
          <p:nvPr/>
        </p:nvSpPr>
        <p:spPr>
          <a:xfrm>
            <a:off x="4716016" y="-531440"/>
            <a:ext cx="1368152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52000">
                <a:schemeClr val="bg1">
                  <a:alpha val="0"/>
                </a:schemeClr>
              </a:gs>
              <a:gs pos="100000">
                <a:srgbClr val="0070C0">
                  <a:alpha val="0"/>
                </a:srgb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dirty="0"/>
          </a:p>
        </p:txBody>
      </p:sp>
      <p:pic>
        <p:nvPicPr>
          <p:cNvPr id="22" name="Picture 4" descr="http://icons.iconarchive.com/icons/visualpharm/icons8-metro-style/512/Sections-of-Website-Product-icon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40000" contrast="40000"/>
          </a:blip>
          <a:srcRect/>
          <a:stretch>
            <a:fillRect/>
          </a:stretch>
        </p:blipFill>
        <p:spPr bwMode="auto">
          <a:xfrm>
            <a:off x="4708872" y="219597"/>
            <a:ext cx="288032" cy="288032"/>
          </a:xfrm>
          <a:prstGeom prst="rect">
            <a:avLst/>
          </a:prstGeom>
          <a:noFill/>
        </p:spPr>
      </p:pic>
      <p:pic>
        <p:nvPicPr>
          <p:cNvPr id="23" name="Picture 4" descr="http://icons.iconarchive.com/icons/visualpharm/icons8-metro-style/512/Sections-of-Website-Product-icon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40000" contrast="40000"/>
          </a:blip>
          <a:srcRect/>
          <a:stretch>
            <a:fillRect/>
          </a:stretch>
        </p:blipFill>
        <p:spPr bwMode="auto">
          <a:xfrm>
            <a:off x="4781549" y="-498598"/>
            <a:ext cx="288032" cy="288032"/>
          </a:xfrm>
          <a:prstGeom prst="rect">
            <a:avLst/>
          </a:prstGeom>
          <a:noFill/>
        </p:spPr>
      </p:pic>
      <p:sp>
        <p:nvSpPr>
          <p:cNvPr id="24" name="Rectângulo 23"/>
          <p:cNvSpPr/>
          <p:nvPr/>
        </p:nvSpPr>
        <p:spPr>
          <a:xfrm>
            <a:off x="6156176" y="188640"/>
            <a:ext cx="1152128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rgbClr val="0070C0"/>
              </a:gs>
              <a:gs pos="100000">
                <a:srgbClr val="0070C0"/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dirty="0" smtClean="0"/>
              <a:t>Gestão</a:t>
            </a:r>
            <a:endParaRPr lang="pt-PT" dirty="0"/>
          </a:p>
        </p:txBody>
      </p:sp>
      <p:sp>
        <p:nvSpPr>
          <p:cNvPr id="25" name="Rectângulo 24"/>
          <p:cNvSpPr/>
          <p:nvPr/>
        </p:nvSpPr>
        <p:spPr>
          <a:xfrm>
            <a:off x="6156176" y="188640"/>
            <a:ext cx="1152128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52000">
                <a:schemeClr val="bg1">
                  <a:alpha val="28000"/>
                </a:schemeClr>
              </a:gs>
              <a:gs pos="100000">
                <a:srgbClr val="0070C0">
                  <a:alpha val="0"/>
                </a:srgb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dirty="0"/>
          </a:p>
        </p:txBody>
      </p:sp>
      <p:sp>
        <p:nvSpPr>
          <p:cNvPr id="26" name="Rectângulo 25"/>
          <p:cNvSpPr/>
          <p:nvPr/>
        </p:nvSpPr>
        <p:spPr>
          <a:xfrm>
            <a:off x="6228184" y="-531440"/>
            <a:ext cx="1152128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rgbClr val="0070C0"/>
              </a:gs>
              <a:gs pos="100000">
                <a:srgbClr val="0070C0"/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dirty="0" smtClean="0"/>
              <a:t>Gestão</a:t>
            </a:r>
            <a:endParaRPr lang="pt-PT" dirty="0"/>
          </a:p>
        </p:txBody>
      </p:sp>
      <p:sp>
        <p:nvSpPr>
          <p:cNvPr id="27" name="Rectângulo 26"/>
          <p:cNvSpPr/>
          <p:nvPr/>
        </p:nvSpPr>
        <p:spPr>
          <a:xfrm>
            <a:off x="6228184" y="-531440"/>
            <a:ext cx="1152128" cy="36004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52000">
                <a:schemeClr val="bg1">
                  <a:alpha val="0"/>
                </a:schemeClr>
              </a:gs>
              <a:gs pos="100000">
                <a:srgbClr val="0070C0">
                  <a:alpha val="0"/>
                </a:srgb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dirty="0"/>
          </a:p>
        </p:txBody>
      </p:sp>
      <p:pic>
        <p:nvPicPr>
          <p:cNvPr id="1030" name="Picture 6" descr="http://www.sohbetsayfam.com/wp-content/themes/plus4/anaresim/par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6398" y="207566"/>
            <a:ext cx="288032" cy="288032"/>
          </a:xfrm>
          <a:prstGeom prst="rect">
            <a:avLst/>
          </a:prstGeom>
          <a:noFill/>
        </p:spPr>
      </p:pic>
      <p:pic>
        <p:nvPicPr>
          <p:cNvPr id="31" name="Picture 6" descr="http://www.sohbetsayfam.com/wp-content/themes/plus4/anaresim/par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1192" y="-489768"/>
            <a:ext cx="288032" cy="288032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 l="5268" r="3699" b="37250"/>
          <a:stretch>
            <a:fillRect/>
          </a:stretch>
        </p:blipFill>
        <p:spPr bwMode="auto">
          <a:xfrm>
            <a:off x="0" y="6453336"/>
            <a:ext cx="9144000" cy="40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Rectângulo 36"/>
          <p:cNvSpPr/>
          <p:nvPr/>
        </p:nvSpPr>
        <p:spPr>
          <a:xfrm>
            <a:off x="683568" y="1052736"/>
            <a:ext cx="7632848" cy="4608512"/>
          </a:xfrm>
          <a:prstGeom prst="rect">
            <a:avLst/>
          </a:prstGeom>
          <a:solidFill>
            <a:srgbClr val="002060">
              <a:alpha val="9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ctângulo 27"/>
          <p:cNvSpPr/>
          <p:nvPr/>
        </p:nvSpPr>
        <p:spPr>
          <a:xfrm>
            <a:off x="755576" y="5805264"/>
            <a:ext cx="1800200" cy="50405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dirty="0" smtClean="0"/>
              <a:t>Altera Senha</a:t>
            </a:r>
            <a:endParaRPr lang="pt-PT" dirty="0"/>
          </a:p>
        </p:txBody>
      </p:sp>
      <p:pic>
        <p:nvPicPr>
          <p:cNvPr id="3" name="Picture 2" descr="http://www.veryicon.com/icon/png/Business/Business%20V2/man%20ke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778" y="5836790"/>
            <a:ext cx="432048" cy="432048"/>
          </a:xfrm>
          <a:prstGeom prst="rect">
            <a:avLst/>
          </a:prstGeom>
          <a:noFill/>
        </p:spPr>
      </p:pic>
      <p:sp>
        <p:nvSpPr>
          <p:cNvPr id="29" name="Rectângulo 28"/>
          <p:cNvSpPr/>
          <p:nvPr/>
        </p:nvSpPr>
        <p:spPr>
          <a:xfrm>
            <a:off x="2627784" y="5805264"/>
            <a:ext cx="2448272" cy="50405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dirty="0" smtClean="0"/>
              <a:t>Remover Utilizador</a:t>
            </a:r>
            <a:endParaRPr lang="pt-PT" dirty="0"/>
          </a:p>
        </p:txBody>
      </p:sp>
      <p:pic>
        <p:nvPicPr>
          <p:cNvPr id="1028" name="Picture 4" descr="http://www.gettyicons.com/free-icons/103/pretty-office-3/png/256/remove_male_user_256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33130" y="5852889"/>
            <a:ext cx="360040" cy="360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30</Words>
  <Application>Microsoft Office PowerPoint</Application>
  <PresentationFormat>Apresentação no Ecrã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Tema do Office</vt:lpstr>
      <vt:lpstr>Diapositivo 1</vt:lpstr>
      <vt:lpstr>Diapositivo 2</vt:lpstr>
      <vt:lpstr>Diapositivo 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Utilizador</dc:creator>
  <cp:lastModifiedBy>Utilizador</cp:lastModifiedBy>
  <cp:revision>38</cp:revision>
  <dcterms:created xsi:type="dcterms:W3CDTF">2013-12-17T13:55:48Z</dcterms:created>
  <dcterms:modified xsi:type="dcterms:W3CDTF">2013-12-19T12:01:42Z</dcterms:modified>
</cp:coreProperties>
</file>