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4F7092-5222-473D-BA82-EE624125B977}" v="46" dt="2021-02-19T10:42:50.393"/>
    <p1510:client id="{397F9719-FE52-4986-B333-C3A36B00E7D3}" v="388" dt="2021-02-18T14:38:25.7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ung, Alex" userId="S::anung@qa.com::dea1afe7-adc1-4c8a-a35d-661d3042211f" providerId="AD" clId="Web-{334F7092-5222-473D-BA82-EE624125B977}"/>
    <pc:docChg chg="modSld">
      <pc:chgData name="Nung, Alex" userId="S::anung@qa.com::dea1afe7-adc1-4c8a-a35d-661d3042211f" providerId="AD" clId="Web-{334F7092-5222-473D-BA82-EE624125B977}" dt="2021-02-19T10:42:50.393" v="41" actId="14100"/>
      <pc:docMkLst>
        <pc:docMk/>
      </pc:docMkLst>
      <pc:sldChg chg="modSp">
        <pc:chgData name="Nung, Alex" userId="S::anung@qa.com::dea1afe7-adc1-4c8a-a35d-661d3042211f" providerId="AD" clId="Web-{334F7092-5222-473D-BA82-EE624125B977}" dt="2021-02-19T10:42:50.393" v="41" actId="14100"/>
        <pc:sldMkLst>
          <pc:docMk/>
          <pc:sldMk cId="109857222" sldId="256"/>
        </pc:sldMkLst>
        <pc:spChg chg="mod">
          <ac:chgData name="Nung, Alex" userId="S::anung@qa.com::dea1afe7-adc1-4c8a-a35d-661d3042211f" providerId="AD" clId="Web-{334F7092-5222-473D-BA82-EE624125B977}" dt="2021-02-19T10:41:03.502" v="20" actId="1076"/>
          <ac:spMkLst>
            <pc:docMk/>
            <pc:sldMk cId="109857222" sldId="256"/>
            <ac:spMk id="4" creationId="{097352D6-A594-4132-A088-D4466ED1FA9E}"/>
          </ac:spMkLst>
        </pc:spChg>
        <pc:spChg chg="mod">
          <ac:chgData name="Nung, Alex" userId="S::anung@qa.com::dea1afe7-adc1-4c8a-a35d-661d3042211f" providerId="AD" clId="Web-{334F7092-5222-473D-BA82-EE624125B977}" dt="2021-02-19T10:40:53.862" v="18" actId="14100"/>
          <ac:spMkLst>
            <pc:docMk/>
            <pc:sldMk cId="109857222" sldId="256"/>
            <ac:spMk id="5" creationId="{62F7FD9F-505F-4980-8E10-6705B428271F}"/>
          </ac:spMkLst>
        </pc:spChg>
        <pc:spChg chg="mod">
          <ac:chgData name="Nung, Alex" userId="S::anung@qa.com::dea1afe7-adc1-4c8a-a35d-661d3042211f" providerId="AD" clId="Web-{334F7092-5222-473D-BA82-EE624125B977}" dt="2021-02-19T10:42:29.081" v="38" actId="20577"/>
          <ac:spMkLst>
            <pc:docMk/>
            <pc:sldMk cId="109857222" sldId="256"/>
            <ac:spMk id="6" creationId="{DB4496ED-D8F3-4F5C-AA26-E26BD653B233}"/>
          </ac:spMkLst>
        </pc:spChg>
        <pc:cxnChg chg="mod">
          <ac:chgData name="Nung, Alex" userId="S::anung@qa.com::dea1afe7-adc1-4c8a-a35d-661d3042211f" providerId="AD" clId="Web-{334F7092-5222-473D-BA82-EE624125B977}" dt="2021-02-19T10:42:36.674" v="39" actId="14100"/>
          <ac:cxnSpMkLst>
            <pc:docMk/>
            <pc:sldMk cId="109857222" sldId="256"/>
            <ac:cxnSpMk id="7" creationId="{BAA0BA53-B469-45A8-B9CC-0577B7EC16F9}"/>
          </ac:cxnSpMkLst>
        </pc:cxnChg>
        <pc:cxnChg chg="mod">
          <ac:chgData name="Nung, Alex" userId="S::anung@qa.com::dea1afe7-adc1-4c8a-a35d-661d3042211f" providerId="AD" clId="Web-{334F7092-5222-473D-BA82-EE624125B977}" dt="2021-02-19T10:42:50.393" v="41" actId="14100"/>
          <ac:cxnSpMkLst>
            <pc:docMk/>
            <pc:sldMk cId="109857222" sldId="256"/>
            <ac:cxnSpMk id="8" creationId="{7900A36E-233F-4FA6-B5A0-CAD4A6216425}"/>
          </ac:cxnSpMkLst>
        </pc:cxnChg>
      </pc:sldChg>
    </pc:docChg>
  </pc:docChgLst>
  <pc:docChgLst>
    <pc:chgData name="Nung, Alex" userId="S::anung@qa.com::dea1afe7-adc1-4c8a-a35d-661d3042211f" providerId="AD" clId="Web-{397F9719-FE52-4986-B333-C3A36B00E7D3}"/>
    <pc:docChg chg="modSld">
      <pc:chgData name="Nung, Alex" userId="S::anung@qa.com::dea1afe7-adc1-4c8a-a35d-661d3042211f" providerId="AD" clId="Web-{397F9719-FE52-4986-B333-C3A36B00E7D3}" dt="2021-02-18T14:38:25.716" v="367" actId="14100"/>
      <pc:docMkLst>
        <pc:docMk/>
      </pc:docMkLst>
      <pc:sldChg chg="addSp delSp modSp">
        <pc:chgData name="Nung, Alex" userId="S::anung@qa.com::dea1afe7-adc1-4c8a-a35d-661d3042211f" providerId="AD" clId="Web-{397F9719-FE52-4986-B333-C3A36B00E7D3}" dt="2021-02-18T14:38:25.716" v="367" actId="14100"/>
        <pc:sldMkLst>
          <pc:docMk/>
          <pc:sldMk cId="109857222" sldId="256"/>
        </pc:sldMkLst>
        <pc:spChg chg="del">
          <ac:chgData name="Nung, Alex" userId="S::anung@qa.com::dea1afe7-adc1-4c8a-a35d-661d3042211f" providerId="AD" clId="Web-{397F9719-FE52-4986-B333-C3A36B00E7D3}" dt="2021-02-18T14:17:31.360" v="1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Nung, Alex" userId="S::anung@qa.com::dea1afe7-adc1-4c8a-a35d-661d3042211f" providerId="AD" clId="Web-{397F9719-FE52-4986-B333-C3A36B00E7D3}" dt="2021-02-18T14:17:31.360" v="0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Nung, Alex" userId="S::anung@qa.com::dea1afe7-adc1-4c8a-a35d-661d3042211f" providerId="AD" clId="Web-{397F9719-FE52-4986-B333-C3A36B00E7D3}" dt="2021-02-18T14:34:58.576" v="341" actId="20577"/>
          <ac:spMkLst>
            <pc:docMk/>
            <pc:sldMk cId="109857222" sldId="256"/>
            <ac:spMk id="4" creationId="{097352D6-A594-4132-A088-D4466ED1FA9E}"/>
          </ac:spMkLst>
        </pc:spChg>
        <pc:spChg chg="add mod">
          <ac:chgData name="Nung, Alex" userId="S::anung@qa.com::dea1afe7-adc1-4c8a-a35d-661d3042211f" providerId="AD" clId="Web-{397F9719-FE52-4986-B333-C3A36B00E7D3}" dt="2021-02-18T14:36:53.404" v="350" actId="20577"/>
          <ac:spMkLst>
            <pc:docMk/>
            <pc:sldMk cId="109857222" sldId="256"/>
            <ac:spMk id="5" creationId="{62F7FD9F-505F-4980-8E10-6705B428271F}"/>
          </ac:spMkLst>
        </pc:spChg>
        <pc:spChg chg="add mod">
          <ac:chgData name="Nung, Alex" userId="S::anung@qa.com::dea1afe7-adc1-4c8a-a35d-661d3042211f" providerId="AD" clId="Web-{397F9719-FE52-4986-B333-C3A36B00E7D3}" dt="2021-02-18T14:37:50.498" v="366" actId="20577"/>
          <ac:spMkLst>
            <pc:docMk/>
            <pc:sldMk cId="109857222" sldId="256"/>
            <ac:spMk id="6" creationId="{DB4496ED-D8F3-4F5C-AA26-E26BD653B233}"/>
          </ac:spMkLst>
        </pc:spChg>
        <pc:cxnChg chg="add mod">
          <ac:chgData name="Nung, Alex" userId="S::anung@qa.com::dea1afe7-adc1-4c8a-a35d-661d3042211f" providerId="AD" clId="Web-{397F9719-FE52-4986-B333-C3A36B00E7D3}" dt="2021-02-18T14:34:31.233" v="331" actId="14100"/>
          <ac:cxnSpMkLst>
            <pc:docMk/>
            <pc:sldMk cId="109857222" sldId="256"/>
            <ac:cxnSpMk id="7" creationId="{BAA0BA53-B469-45A8-B9CC-0577B7EC16F9}"/>
          </ac:cxnSpMkLst>
        </pc:cxnChg>
        <pc:cxnChg chg="add mod">
          <ac:chgData name="Nung, Alex" userId="S::anung@qa.com::dea1afe7-adc1-4c8a-a35d-661d3042211f" providerId="AD" clId="Web-{397F9719-FE52-4986-B333-C3A36B00E7D3}" dt="2021-02-18T14:38:25.716" v="367" actId="14100"/>
          <ac:cxnSpMkLst>
            <pc:docMk/>
            <pc:sldMk cId="109857222" sldId="256"/>
            <ac:cxnSpMk id="8" creationId="{7900A36E-233F-4FA6-B5A0-CAD4A621642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7352D6-A594-4132-A088-D4466ED1FA9E}"/>
              </a:ext>
            </a:extLst>
          </p:cNvPr>
          <p:cNvSpPr/>
          <p:nvPr/>
        </p:nvSpPr>
        <p:spPr>
          <a:xfrm>
            <a:off x="389209" y="634189"/>
            <a:ext cx="4034306" cy="10835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u="sng" dirty="0">
                <a:solidFill>
                  <a:schemeClr val="tx1"/>
                </a:solidFill>
                <a:cs typeface="Calibri"/>
              </a:rPr>
              <a:t>                   Customers                  </a:t>
            </a:r>
          </a:p>
          <a:p>
            <a:pPr algn="ctr"/>
            <a:r>
              <a:rPr lang="en-GB" dirty="0" err="1">
                <a:solidFill>
                  <a:schemeClr val="tx1"/>
                </a:solidFill>
                <a:cs typeface="Calibri"/>
              </a:rPr>
              <a:t>CustID</a:t>
            </a:r>
            <a:r>
              <a:rPr lang="en-GB" dirty="0">
                <a:solidFill>
                  <a:schemeClr val="tx1"/>
                </a:solidFill>
                <a:cs typeface="Calibri"/>
              </a:rPr>
              <a:t>(Int, Primary, Not Null, </a:t>
            </a:r>
            <a:r>
              <a:rPr lang="en-GB" dirty="0" err="1">
                <a:solidFill>
                  <a:schemeClr val="tx1"/>
                </a:solidFill>
                <a:cs typeface="Calibri"/>
              </a:rPr>
              <a:t>Auto_incr</a:t>
            </a:r>
            <a:r>
              <a:rPr lang="en-GB" dirty="0">
                <a:solidFill>
                  <a:schemeClr val="tx1"/>
                </a:solidFill>
                <a:cs typeface="Calibri"/>
              </a:rPr>
              <a:t>)</a:t>
            </a:r>
          </a:p>
          <a:p>
            <a:pPr algn="ctr"/>
            <a:r>
              <a:rPr lang="en-GB" dirty="0" err="1">
                <a:solidFill>
                  <a:schemeClr val="tx1"/>
                </a:solidFill>
                <a:cs typeface="Calibri"/>
              </a:rPr>
              <a:t>first_name</a:t>
            </a:r>
            <a:r>
              <a:rPr lang="en-GB" dirty="0">
                <a:solidFill>
                  <a:schemeClr val="tx1"/>
                </a:solidFill>
                <a:cs typeface="Calibri"/>
              </a:rPr>
              <a:t>(Varchar(40))</a:t>
            </a:r>
          </a:p>
          <a:p>
            <a:pPr algn="ctr"/>
            <a:r>
              <a:rPr lang="en-GB" dirty="0">
                <a:solidFill>
                  <a:schemeClr val="tx1"/>
                </a:solidFill>
                <a:cs typeface="Calibri"/>
              </a:rPr>
              <a:t>Lastname(Varchar(40))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F7FD9F-505F-4980-8E10-6705B428271F}"/>
              </a:ext>
            </a:extLst>
          </p:cNvPr>
          <p:cNvSpPr/>
          <p:nvPr/>
        </p:nvSpPr>
        <p:spPr>
          <a:xfrm>
            <a:off x="389208" y="1885020"/>
            <a:ext cx="4034306" cy="10835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u="sng" dirty="0">
                <a:solidFill>
                  <a:schemeClr val="tx1"/>
                </a:solidFill>
                <a:cs typeface="Calibri"/>
              </a:rPr>
              <a:t>                        Items                      </a:t>
            </a:r>
          </a:p>
          <a:p>
            <a:pPr algn="ctr"/>
            <a:r>
              <a:rPr lang="en-GB" dirty="0">
                <a:solidFill>
                  <a:schemeClr val="tx1"/>
                </a:solidFill>
                <a:cs typeface="Calibri"/>
              </a:rPr>
              <a:t>IID</a:t>
            </a:r>
            <a:r>
              <a:rPr lang="en-GB" dirty="0">
                <a:solidFill>
                  <a:schemeClr val="tx1"/>
                </a:solidFill>
                <a:ea typeface="+mn-lt"/>
                <a:cs typeface="+mn-lt"/>
              </a:rPr>
              <a:t>(Int, Primary, Not Null, </a:t>
            </a:r>
            <a:r>
              <a:rPr lang="en-GB" dirty="0" err="1">
                <a:solidFill>
                  <a:schemeClr val="tx1"/>
                </a:solidFill>
                <a:ea typeface="+mn-lt"/>
                <a:cs typeface="+mn-lt"/>
              </a:rPr>
              <a:t>Auto_incr</a:t>
            </a:r>
            <a:r>
              <a:rPr lang="en-GB" dirty="0">
                <a:solidFill>
                  <a:schemeClr val="tx1"/>
                </a:solidFill>
                <a:ea typeface="+mn-lt"/>
                <a:cs typeface="+mn-lt"/>
              </a:rPr>
              <a:t>)</a:t>
            </a:r>
          </a:p>
          <a:p>
            <a:pPr algn="ctr"/>
            <a:r>
              <a:rPr lang="en-GB" dirty="0">
                <a:solidFill>
                  <a:schemeClr val="tx1"/>
                </a:solidFill>
                <a:cs typeface="Calibri"/>
              </a:rPr>
              <a:t>name</a:t>
            </a:r>
            <a:r>
              <a:rPr lang="en-GB" dirty="0">
                <a:solidFill>
                  <a:schemeClr val="tx1"/>
                </a:solidFill>
                <a:ea typeface="+mn-lt"/>
                <a:cs typeface="+mn-lt"/>
              </a:rPr>
              <a:t>(Varchar(50))</a:t>
            </a:r>
          </a:p>
          <a:p>
            <a:pPr algn="ctr"/>
            <a:r>
              <a:rPr lang="en-GB" dirty="0">
                <a:solidFill>
                  <a:schemeClr val="tx1"/>
                </a:solidFill>
                <a:cs typeface="Calibri"/>
              </a:rPr>
              <a:t>Price(float)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4496ED-D8F3-4F5C-AA26-E26BD653B233}"/>
              </a:ext>
            </a:extLst>
          </p:cNvPr>
          <p:cNvSpPr/>
          <p:nvPr/>
        </p:nvSpPr>
        <p:spPr>
          <a:xfrm>
            <a:off x="4778808" y="1135036"/>
            <a:ext cx="4222382" cy="14285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u="sng" dirty="0">
                <a:solidFill>
                  <a:schemeClr val="tx1"/>
                </a:solidFill>
                <a:cs typeface="Calibri"/>
              </a:rPr>
              <a:t>                       Orders                     </a:t>
            </a:r>
          </a:p>
          <a:p>
            <a:pPr algn="ctr"/>
            <a:r>
              <a:rPr lang="en-GB" dirty="0" err="1">
                <a:solidFill>
                  <a:schemeClr val="tx1"/>
                </a:solidFill>
                <a:cs typeface="Calibri"/>
              </a:rPr>
              <a:t>Order_ID</a:t>
            </a:r>
            <a:r>
              <a:rPr lang="en-GB" dirty="0">
                <a:solidFill>
                  <a:schemeClr val="tx1"/>
                </a:solidFill>
                <a:cs typeface="Calibri"/>
              </a:rPr>
              <a:t>(Int, Primary, Not Null, </a:t>
            </a:r>
            <a:r>
              <a:rPr lang="en-GB" dirty="0" err="1">
                <a:solidFill>
                  <a:schemeClr val="tx1"/>
                </a:solidFill>
                <a:cs typeface="Calibri"/>
              </a:rPr>
              <a:t>Auto_incr</a:t>
            </a:r>
            <a:r>
              <a:rPr lang="en-GB" dirty="0">
                <a:solidFill>
                  <a:schemeClr val="tx1"/>
                </a:solidFill>
                <a:cs typeface="Calibri"/>
              </a:rPr>
              <a:t>)</a:t>
            </a:r>
          </a:p>
          <a:p>
            <a:pPr algn="ctr"/>
            <a:r>
              <a:rPr lang="en-GB" dirty="0" err="1">
                <a:solidFill>
                  <a:schemeClr val="tx1"/>
                </a:solidFill>
                <a:cs typeface="Calibri"/>
              </a:rPr>
              <a:t>customer_ID</a:t>
            </a:r>
            <a:r>
              <a:rPr lang="en-GB" dirty="0">
                <a:solidFill>
                  <a:schemeClr val="tx1"/>
                </a:solidFill>
                <a:cs typeface="Calibri"/>
              </a:rPr>
              <a:t>(int)</a:t>
            </a:r>
          </a:p>
          <a:p>
            <a:pPr algn="ctr"/>
            <a:r>
              <a:rPr lang="en-GB" dirty="0" err="1">
                <a:solidFill>
                  <a:schemeClr val="tx1"/>
                </a:solidFill>
                <a:cs typeface="Calibri"/>
              </a:rPr>
              <a:t>Item_ID</a:t>
            </a:r>
            <a:r>
              <a:rPr lang="en-GB" dirty="0">
                <a:solidFill>
                  <a:schemeClr val="tx1"/>
                </a:solidFill>
                <a:cs typeface="Calibri"/>
              </a:rPr>
              <a:t>(int)</a:t>
            </a:r>
          </a:p>
          <a:p>
            <a:pPr algn="ctr"/>
            <a:r>
              <a:rPr lang="en-GB" dirty="0">
                <a:solidFill>
                  <a:schemeClr val="tx1"/>
                </a:solidFill>
                <a:cs typeface="Calibri"/>
              </a:rPr>
              <a:t>Quantity(int, Not Null)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A0BA53-B469-45A8-B9CC-0577B7EC16F9}"/>
              </a:ext>
            </a:extLst>
          </p:cNvPr>
          <p:cNvCxnSpPr/>
          <p:nvPr/>
        </p:nvCxnSpPr>
        <p:spPr>
          <a:xfrm>
            <a:off x="4270106" y="1061599"/>
            <a:ext cx="1820422" cy="7894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00A36E-233F-4FA6-B5A0-CAD4A6216425}"/>
              </a:ext>
            </a:extLst>
          </p:cNvPr>
          <p:cNvCxnSpPr>
            <a:cxnSpLocks/>
          </p:cNvCxnSpPr>
          <p:nvPr/>
        </p:nvCxnSpPr>
        <p:spPr>
          <a:xfrm flipV="1">
            <a:off x="4088356" y="2118388"/>
            <a:ext cx="2212596" cy="182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102</cp:revision>
  <dcterms:created xsi:type="dcterms:W3CDTF">2021-02-18T14:17:27Z</dcterms:created>
  <dcterms:modified xsi:type="dcterms:W3CDTF">2021-02-19T10:43:00Z</dcterms:modified>
</cp:coreProperties>
</file>