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B3020-D453-44D8-AD8F-8ABAA00DB304}" v="92" dt="2021-02-22T17:20:17.332"/>
    <p1510:client id="{334F7092-5222-473D-BA82-EE624125B977}" v="46" dt="2021-02-19T10:42:50.393"/>
    <p1510:client id="{397F9719-FE52-4986-B333-C3A36B00E7D3}" v="388" dt="2021-02-18T14:38:25.716"/>
    <p1510:client id="{9570B300-E89A-4741-82BE-23DB68BDB92B}" v="30" dt="2021-02-23T12:38:3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4949738-6B8C-420D-B906-8303ACA71CB5}"/>
              </a:ext>
            </a:extLst>
          </p:cNvPr>
          <p:cNvCxnSpPr>
            <a:cxnSpLocks/>
          </p:cNvCxnSpPr>
          <p:nvPr/>
        </p:nvCxnSpPr>
        <p:spPr>
          <a:xfrm>
            <a:off x="4535819" y="874852"/>
            <a:ext cx="3858111" cy="3844160"/>
          </a:xfrm>
          <a:prstGeom prst="curved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97352D6-A594-4132-A088-D4466ED1FA9E}"/>
              </a:ext>
            </a:extLst>
          </p:cNvPr>
          <p:cNvSpPr/>
          <p:nvPr/>
        </p:nvSpPr>
        <p:spPr>
          <a:xfrm>
            <a:off x="6891638" y="462948"/>
            <a:ext cx="4034306" cy="108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  Customers                  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CustID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Auto_incr</a:t>
            </a:r>
            <a:r>
              <a:rPr lang="en-GB" dirty="0">
                <a:solidFill>
                  <a:schemeClr val="tx1"/>
                </a:solidFill>
                <a:cs typeface="Calibri"/>
              </a:rPr>
              <a:t>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first_name</a:t>
            </a:r>
            <a:r>
              <a:rPr lang="en-GB" dirty="0">
                <a:solidFill>
                  <a:schemeClr val="tx1"/>
                </a:solidFill>
                <a:cs typeface="Calibri"/>
              </a:rPr>
              <a:t>(Varchar(40))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Lastname(Varchar(40))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7FD9F-505F-4980-8E10-6705B428271F}"/>
              </a:ext>
            </a:extLst>
          </p:cNvPr>
          <p:cNvSpPr/>
          <p:nvPr/>
        </p:nvSpPr>
        <p:spPr>
          <a:xfrm>
            <a:off x="832760" y="474751"/>
            <a:ext cx="4034306" cy="1083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             Items                      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IID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Auto_incr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name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(Varchar(50))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Price(float)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496ED-D8F3-4F5C-AA26-E26BD653B233}"/>
              </a:ext>
            </a:extLst>
          </p:cNvPr>
          <p:cNvSpPr/>
          <p:nvPr/>
        </p:nvSpPr>
        <p:spPr>
          <a:xfrm>
            <a:off x="6990132" y="3779827"/>
            <a:ext cx="4222382" cy="142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      Orders                     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Order_ID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Primary, Not Null, 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Auto_incr</a:t>
            </a:r>
            <a:r>
              <a:rPr lang="en-GB" dirty="0">
                <a:solidFill>
                  <a:schemeClr val="tx1"/>
                </a:solidFill>
                <a:cs typeface="Calibri"/>
              </a:rPr>
              <a:t>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customer_ID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Item_ID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Quantity(int, Not Null)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0BA53-B469-45A8-B9CC-0577B7EC16F9}"/>
              </a:ext>
            </a:extLst>
          </p:cNvPr>
          <p:cNvCxnSpPr/>
          <p:nvPr/>
        </p:nvCxnSpPr>
        <p:spPr>
          <a:xfrm flipV="1">
            <a:off x="4844985" y="571291"/>
            <a:ext cx="2053893" cy="9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00A36E-233F-4FA6-B5A0-CAD4A6216425}"/>
              </a:ext>
            </a:extLst>
          </p:cNvPr>
          <p:cNvCxnSpPr>
            <a:cxnSpLocks/>
          </p:cNvCxnSpPr>
          <p:nvPr/>
        </p:nvCxnSpPr>
        <p:spPr>
          <a:xfrm flipH="1">
            <a:off x="5181449" y="1490483"/>
            <a:ext cx="1688389" cy="152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55F300-75DF-46B4-9CB3-4DA166A43DFE}"/>
              </a:ext>
            </a:extLst>
          </p:cNvPr>
          <p:cNvSpPr/>
          <p:nvPr/>
        </p:nvSpPr>
        <p:spPr>
          <a:xfrm>
            <a:off x="1718791" y="3066108"/>
            <a:ext cx="4222382" cy="1428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      </a:t>
            </a:r>
            <a:r>
              <a:rPr lang="en-GB" u="sng" dirty="0" err="1">
                <a:solidFill>
                  <a:schemeClr val="tx1"/>
                </a:solidFill>
                <a:cs typeface="Calibri"/>
              </a:rPr>
              <a:t>Order_details</a:t>
            </a:r>
            <a:r>
              <a:rPr lang="en-GB" u="sng" dirty="0">
                <a:solidFill>
                  <a:schemeClr val="tx1"/>
                </a:solidFill>
                <a:cs typeface="Calibri"/>
              </a:rPr>
              <a:t>                    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FID (int, Primary, Not Null, </a:t>
            </a:r>
            <a:r>
              <a:rPr lang="en-GB" dirty="0" err="1">
                <a:solidFill>
                  <a:schemeClr val="tx1"/>
                </a:solidFill>
                <a:cs typeface="Calibri"/>
              </a:rPr>
              <a:t>Auto_incr</a:t>
            </a:r>
            <a:r>
              <a:rPr lang="en-GB" dirty="0">
                <a:solidFill>
                  <a:schemeClr val="tx1"/>
                </a:solidFill>
                <a:cs typeface="Calibri"/>
              </a:rPr>
              <a:t>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order_id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Not Null)</a:t>
            </a:r>
          </a:p>
          <a:p>
            <a:pPr algn="ctr"/>
            <a:r>
              <a:rPr lang="en-GB" dirty="0" err="1">
                <a:solidFill>
                  <a:schemeClr val="tx1"/>
                </a:solidFill>
                <a:cs typeface="Calibri"/>
              </a:rPr>
              <a:t>Item_id</a:t>
            </a:r>
            <a:r>
              <a:rPr lang="en-GB" dirty="0">
                <a:solidFill>
                  <a:schemeClr val="tx1"/>
                </a:solidFill>
                <a:cs typeface="Calibri"/>
              </a:rPr>
              <a:t>(int, Not Null)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Quantity(int)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23334-3E5A-4E58-B327-4FC2BA48A6BC}"/>
              </a:ext>
            </a:extLst>
          </p:cNvPr>
          <p:cNvCxnSpPr>
            <a:cxnSpLocks/>
          </p:cNvCxnSpPr>
          <p:nvPr/>
        </p:nvCxnSpPr>
        <p:spPr>
          <a:xfrm>
            <a:off x="5959343" y="4298144"/>
            <a:ext cx="1040733" cy="9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8F39091B-6128-480A-88FF-4E143D26D533}"/>
              </a:ext>
            </a:extLst>
          </p:cNvPr>
          <p:cNvCxnSpPr/>
          <p:nvPr/>
        </p:nvCxnSpPr>
        <p:spPr>
          <a:xfrm>
            <a:off x="1203279" y="992875"/>
            <a:ext cx="1528548" cy="3075294"/>
          </a:xfrm>
          <a:prstGeom prst="curved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A0CFD9-2DEC-4F01-8BA7-A85F813D5581}"/>
              </a:ext>
            </a:extLst>
          </p:cNvPr>
          <p:cNvCxnSpPr>
            <a:cxnSpLocks/>
          </p:cNvCxnSpPr>
          <p:nvPr/>
        </p:nvCxnSpPr>
        <p:spPr>
          <a:xfrm>
            <a:off x="7310650" y="1004247"/>
            <a:ext cx="982639" cy="3484727"/>
          </a:xfrm>
          <a:prstGeom prst="curved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9CF4B84-247A-4F08-AFAA-00BA5EAB0460}"/>
              </a:ext>
            </a:extLst>
          </p:cNvPr>
          <p:cNvCxnSpPr>
            <a:cxnSpLocks/>
          </p:cNvCxnSpPr>
          <p:nvPr/>
        </p:nvCxnSpPr>
        <p:spPr>
          <a:xfrm>
            <a:off x="5570560" y="3551828"/>
            <a:ext cx="1756012" cy="584579"/>
          </a:xfrm>
          <a:prstGeom prst="curvedConnector3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164</cp:revision>
  <dcterms:created xsi:type="dcterms:W3CDTF">2021-02-18T14:17:27Z</dcterms:created>
  <dcterms:modified xsi:type="dcterms:W3CDTF">2021-02-23T12:39:10Z</dcterms:modified>
</cp:coreProperties>
</file>